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84" r:id="rId1"/>
  </p:sldMasterIdLst>
  <p:notesMasterIdLst>
    <p:notesMasterId r:id="rId15"/>
  </p:notesMasterIdLst>
  <p:sldIdLst>
    <p:sldId id="305" r:id="rId2"/>
    <p:sldId id="330" r:id="rId3"/>
    <p:sldId id="324" r:id="rId4"/>
    <p:sldId id="325" r:id="rId5"/>
    <p:sldId id="307" r:id="rId6"/>
    <p:sldId id="323" r:id="rId7"/>
    <p:sldId id="296" r:id="rId8"/>
    <p:sldId id="300" r:id="rId9"/>
    <p:sldId id="299" r:id="rId10"/>
    <p:sldId id="310" r:id="rId11"/>
    <p:sldId id="320" r:id="rId12"/>
    <p:sldId id="329" r:id="rId13"/>
    <p:sldId id="319" r:id="rId14"/>
  </p:sldIdLst>
  <p:sldSz cx="9144000" cy="5143500" type="screen16x9"/>
  <p:notesSz cx="9939338" cy="68072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259E53"/>
    <a:srgbClr val="1654A4"/>
    <a:srgbClr val="239E5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342" autoAdjust="0"/>
    <p:restoredTop sz="95214" autoAdjust="0"/>
  </p:normalViewPr>
  <p:slideViewPr>
    <p:cSldViewPr>
      <p:cViewPr varScale="1">
        <p:scale>
          <a:sx n="170" d="100"/>
          <a:sy n="170" d="100"/>
        </p:scale>
        <p:origin x="904" y="176"/>
      </p:cViewPr>
      <p:guideLst>
        <p:guide orient="horz" pos="162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4307047" cy="340360"/>
          </a:xfrm>
          <a:prstGeom prst="rect">
            <a:avLst/>
          </a:prstGeom>
        </p:spPr>
        <p:txBody>
          <a:bodyPr vert="horz" lIns="91433" tIns="45716" rIns="91433" bIns="45716" rtlCol="0"/>
          <a:lstStyle>
            <a:lvl1pPr algn="l">
              <a:defRPr sz="1200"/>
            </a:lvl1pPr>
          </a:lstStyle>
          <a:p>
            <a:endParaRPr kumimoji="1" lang="ja-JP" altLang="en-US"/>
          </a:p>
        </p:txBody>
      </p:sp>
      <p:sp>
        <p:nvSpPr>
          <p:cNvPr id="3" name="日付プレースホルダー 2"/>
          <p:cNvSpPr>
            <a:spLocks noGrp="1"/>
          </p:cNvSpPr>
          <p:nvPr>
            <p:ph type="dt" idx="1"/>
          </p:nvPr>
        </p:nvSpPr>
        <p:spPr>
          <a:xfrm>
            <a:off x="5629994" y="0"/>
            <a:ext cx="4307047" cy="340360"/>
          </a:xfrm>
          <a:prstGeom prst="rect">
            <a:avLst/>
          </a:prstGeom>
        </p:spPr>
        <p:txBody>
          <a:bodyPr vert="horz" lIns="91433" tIns="45716" rIns="91433" bIns="45716" rtlCol="0"/>
          <a:lstStyle>
            <a:lvl1pPr algn="r">
              <a:defRPr sz="1200"/>
            </a:lvl1pPr>
          </a:lstStyle>
          <a:p>
            <a:fld id="{90C1A1BA-84E3-42A9-9947-44E161CAFAE2}" type="datetimeFigureOut">
              <a:rPr kumimoji="1" lang="ja-JP" altLang="en-US" smtClean="0"/>
              <a:t>2025/11/22</a:t>
            </a:fld>
            <a:endParaRPr kumimoji="1" lang="ja-JP" altLang="en-US"/>
          </a:p>
        </p:txBody>
      </p:sp>
      <p:sp>
        <p:nvSpPr>
          <p:cNvPr id="4" name="スライド イメージ プレースホルダー 3"/>
          <p:cNvSpPr>
            <a:spLocks noGrp="1" noRot="1" noChangeAspect="1"/>
          </p:cNvSpPr>
          <p:nvPr>
            <p:ph type="sldImg" idx="2"/>
          </p:nvPr>
        </p:nvSpPr>
        <p:spPr>
          <a:xfrm>
            <a:off x="2701925" y="511175"/>
            <a:ext cx="4535488" cy="2551113"/>
          </a:xfrm>
          <a:prstGeom prst="rect">
            <a:avLst/>
          </a:prstGeom>
          <a:noFill/>
          <a:ln w="12700">
            <a:solidFill>
              <a:prstClr val="black"/>
            </a:solidFill>
          </a:ln>
        </p:spPr>
        <p:txBody>
          <a:bodyPr vert="horz" lIns="91433" tIns="45716" rIns="91433" bIns="45716" rtlCol="0" anchor="ctr"/>
          <a:lstStyle/>
          <a:p>
            <a:endParaRPr lang="ja-JP" altLang="en-US"/>
          </a:p>
        </p:txBody>
      </p:sp>
      <p:sp>
        <p:nvSpPr>
          <p:cNvPr id="5" name="ノート プレースホルダー 4"/>
          <p:cNvSpPr>
            <a:spLocks noGrp="1"/>
          </p:cNvSpPr>
          <p:nvPr>
            <p:ph type="body" sz="quarter" idx="3"/>
          </p:nvPr>
        </p:nvSpPr>
        <p:spPr>
          <a:xfrm>
            <a:off x="993935" y="3233421"/>
            <a:ext cx="7951470" cy="3063240"/>
          </a:xfrm>
          <a:prstGeom prst="rect">
            <a:avLst/>
          </a:prstGeom>
        </p:spPr>
        <p:txBody>
          <a:bodyPr vert="horz" lIns="91433" tIns="45716" rIns="91433" bIns="4571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6465659"/>
            <a:ext cx="4307047" cy="340360"/>
          </a:xfrm>
          <a:prstGeom prst="rect">
            <a:avLst/>
          </a:prstGeom>
        </p:spPr>
        <p:txBody>
          <a:bodyPr vert="horz" lIns="91433" tIns="45716" rIns="91433" bIns="4571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629994" y="6465659"/>
            <a:ext cx="4307047" cy="340360"/>
          </a:xfrm>
          <a:prstGeom prst="rect">
            <a:avLst/>
          </a:prstGeom>
        </p:spPr>
        <p:txBody>
          <a:bodyPr vert="horz" lIns="91433" tIns="45716" rIns="91433" bIns="45716" rtlCol="0" anchor="b"/>
          <a:lstStyle>
            <a:lvl1pPr algn="r">
              <a:defRPr sz="1200"/>
            </a:lvl1pPr>
          </a:lstStyle>
          <a:p>
            <a:fld id="{D15FA5BC-3C9F-41F4-BE49-B5BC0655F2BC}" type="slidenum">
              <a:rPr kumimoji="1" lang="ja-JP" altLang="en-US" smtClean="0"/>
              <a:t>‹#›</a:t>
            </a:fld>
            <a:endParaRPr kumimoji="1" lang="ja-JP" altLang="en-US"/>
          </a:p>
        </p:txBody>
      </p:sp>
    </p:spTree>
    <p:extLst>
      <p:ext uri="{BB962C8B-B14F-4D97-AF65-F5344CB8AC3E}">
        <p14:creationId xmlns:p14="http://schemas.microsoft.com/office/powerpoint/2010/main" val="29665124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03FAACB-0FEB-FD6E-CD1B-529CDAC862E3}"/>
              </a:ext>
            </a:extLst>
          </p:cNvPr>
          <p:cNvSpPr>
            <a:spLocks noGrp="1"/>
          </p:cNvSpPr>
          <p:nvPr>
            <p:ph type="ctrTitle"/>
          </p:nvPr>
        </p:nvSpPr>
        <p:spPr>
          <a:xfrm>
            <a:off x="1143000" y="841772"/>
            <a:ext cx="6858000" cy="1790700"/>
          </a:xfrm>
        </p:spPr>
        <p:txBody>
          <a:bodyPr anchor="b"/>
          <a:lstStyle>
            <a:lvl1pPr algn="ctr">
              <a:defRPr sz="3375"/>
            </a:lvl1pPr>
          </a:lstStyle>
          <a:p>
            <a:r>
              <a:rPr kumimoji="1" lang="ja-JP" altLang="en-US"/>
              <a:t>マスター タイトルの書式設定</a:t>
            </a:r>
          </a:p>
        </p:txBody>
      </p:sp>
      <p:sp>
        <p:nvSpPr>
          <p:cNvPr id="3" name="字幕 2">
            <a:extLst>
              <a:ext uri="{FF2B5EF4-FFF2-40B4-BE49-F238E27FC236}">
                <a16:creationId xmlns:a16="http://schemas.microsoft.com/office/drawing/2014/main" id="{2C154601-16AB-07ED-1423-FB576A374244}"/>
              </a:ext>
            </a:extLst>
          </p:cNvPr>
          <p:cNvSpPr>
            <a:spLocks noGrp="1"/>
          </p:cNvSpPr>
          <p:nvPr>
            <p:ph type="subTitle" idx="1"/>
          </p:nvPr>
        </p:nvSpPr>
        <p:spPr>
          <a:xfrm>
            <a:off x="1143000" y="2701528"/>
            <a:ext cx="6858000" cy="1241822"/>
          </a:xfrm>
        </p:spPr>
        <p:txBody>
          <a:bodyPr/>
          <a:lstStyle>
            <a:lvl1pPr marL="0" indent="0" algn="ctr">
              <a:buNone/>
              <a:defRPr sz="1350"/>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B84F2D28-0297-91E5-6C20-BFB6FD9EFA22}"/>
              </a:ext>
            </a:extLst>
          </p:cNvPr>
          <p:cNvSpPr>
            <a:spLocks noGrp="1"/>
          </p:cNvSpPr>
          <p:nvPr>
            <p:ph type="dt" sz="half" idx="10"/>
          </p:nvPr>
        </p:nvSpPr>
        <p:spPr/>
        <p:txBody>
          <a:bodyPr/>
          <a:lstStyle/>
          <a:p>
            <a:fld id="{82A1C641-4A2D-49C9-8E7A-B06C361A0A7A}" type="datetime1">
              <a:rPr lang="ja-JP" altLang="en-US" smtClean="0"/>
              <a:t>2025/11/22</a:t>
            </a:fld>
            <a:endParaRPr lang="ja-JP" altLang="en-US"/>
          </a:p>
        </p:txBody>
      </p:sp>
      <p:sp>
        <p:nvSpPr>
          <p:cNvPr id="5" name="フッター プレースホルダー 4">
            <a:extLst>
              <a:ext uri="{FF2B5EF4-FFF2-40B4-BE49-F238E27FC236}">
                <a16:creationId xmlns:a16="http://schemas.microsoft.com/office/drawing/2014/main" id="{165A96A5-85CD-6B9F-214E-7A3B6D9288C8}"/>
              </a:ext>
            </a:extLst>
          </p:cNvPr>
          <p:cNvSpPr>
            <a:spLocks noGrp="1"/>
          </p:cNvSpPr>
          <p:nvPr>
            <p:ph type="ftr" sz="quarter" idx="11"/>
          </p:nvPr>
        </p:nvSpPr>
        <p:spPr/>
        <p:txBody>
          <a:bodyPr/>
          <a:lstStyle/>
          <a:p>
            <a:endParaRPr lang="ja-JP" altLang="en-US"/>
          </a:p>
        </p:txBody>
      </p:sp>
      <p:sp>
        <p:nvSpPr>
          <p:cNvPr id="6" name="スライド番号プレースホルダー 5">
            <a:extLst>
              <a:ext uri="{FF2B5EF4-FFF2-40B4-BE49-F238E27FC236}">
                <a16:creationId xmlns:a16="http://schemas.microsoft.com/office/drawing/2014/main" id="{88C14FDC-76D2-CDC2-89F8-518566E79775}"/>
              </a:ext>
            </a:extLst>
          </p:cNvPr>
          <p:cNvSpPr>
            <a:spLocks noGrp="1"/>
          </p:cNvSpPr>
          <p:nvPr>
            <p:ph type="sldNum" sz="quarter" idx="12"/>
          </p:nvPr>
        </p:nvSpPr>
        <p:spPr/>
        <p:txBody>
          <a:bodyPr/>
          <a:lstStyle/>
          <a:p>
            <a:fld id="{2B573624-9676-401E-A4F8-639460B6B7DA}" type="slidenum">
              <a:rPr lang="ja-JP" altLang="en-US" smtClean="0"/>
              <a:pPr/>
              <a:t>‹#›</a:t>
            </a:fld>
            <a:endParaRPr lang="ja-JP" altLang="en-US"/>
          </a:p>
        </p:txBody>
      </p:sp>
    </p:spTree>
    <p:extLst>
      <p:ext uri="{BB962C8B-B14F-4D97-AF65-F5344CB8AC3E}">
        <p14:creationId xmlns:p14="http://schemas.microsoft.com/office/powerpoint/2010/main" val="4098303407"/>
      </p:ext>
    </p:extLst>
  </p:cSld>
  <p:clrMapOvr>
    <a:masterClrMapping/>
  </p:clrMapOvr>
  <p:extLst>
    <p:ext uri="{DCECCB84-F9BA-43D5-87BE-67443E8EF086}">
      <p15:sldGuideLst xmlns:p15="http://schemas.microsoft.com/office/powerpoint/2012/main">
        <p15:guide id="1" orient="horz" pos="162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5FC698F-9338-A48F-1349-D08586ACD5B5}"/>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93231F4C-AE85-5AAC-5A40-31657E6BD02C}"/>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8587CE42-52FD-519C-7ED1-DB88C53256B4}"/>
              </a:ext>
            </a:extLst>
          </p:cNvPr>
          <p:cNvSpPr>
            <a:spLocks noGrp="1"/>
          </p:cNvSpPr>
          <p:nvPr>
            <p:ph type="dt" sz="half" idx="10"/>
          </p:nvPr>
        </p:nvSpPr>
        <p:spPr/>
        <p:txBody>
          <a:bodyPr/>
          <a:lstStyle/>
          <a:p>
            <a:fld id="{DF3D4A7A-379E-47C6-AA60-4892B56834B3}" type="datetime1">
              <a:rPr kumimoji="1" lang="ja-JP" altLang="en-US" smtClean="0"/>
              <a:t>2025/11/22</a:t>
            </a:fld>
            <a:endParaRPr kumimoji="1" lang="ja-JP" altLang="en-US"/>
          </a:p>
        </p:txBody>
      </p:sp>
      <p:sp>
        <p:nvSpPr>
          <p:cNvPr id="5" name="フッター プレースホルダー 4">
            <a:extLst>
              <a:ext uri="{FF2B5EF4-FFF2-40B4-BE49-F238E27FC236}">
                <a16:creationId xmlns:a16="http://schemas.microsoft.com/office/drawing/2014/main" id="{6CA9EB95-B6D7-EE9B-3FEB-868D7B0238E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7BC088C-90BF-E6C7-C5CB-634E6ACC5384}"/>
              </a:ext>
            </a:extLst>
          </p:cNvPr>
          <p:cNvSpPr>
            <a:spLocks noGrp="1"/>
          </p:cNvSpPr>
          <p:nvPr>
            <p:ph type="sldNum" sz="quarter" idx="12"/>
          </p:nvPr>
        </p:nvSpPr>
        <p:spPr/>
        <p:txBody>
          <a:bodyPr/>
          <a:lstStyle/>
          <a:p>
            <a:fld id="{2B573624-9676-401E-A4F8-639460B6B7DA}" type="slidenum">
              <a:rPr kumimoji="1" lang="ja-JP" altLang="en-US" smtClean="0"/>
              <a:t>‹#›</a:t>
            </a:fld>
            <a:endParaRPr kumimoji="1" lang="ja-JP" altLang="en-US"/>
          </a:p>
        </p:txBody>
      </p:sp>
    </p:spTree>
    <p:extLst>
      <p:ext uri="{BB962C8B-B14F-4D97-AF65-F5344CB8AC3E}">
        <p14:creationId xmlns:p14="http://schemas.microsoft.com/office/powerpoint/2010/main" val="822008538"/>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D4191573-2ADD-0627-18A6-62ED096F3B0B}"/>
              </a:ext>
            </a:extLst>
          </p:cNvPr>
          <p:cNvSpPr>
            <a:spLocks noGrp="1"/>
          </p:cNvSpPr>
          <p:nvPr>
            <p:ph type="title" orient="vert"/>
          </p:nvPr>
        </p:nvSpPr>
        <p:spPr>
          <a:xfrm>
            <a:off x="6543676" y="273844"/>
            <a:ext cx="1971675" cy="4358879"/>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5421B451-E958-6006-B2BC-7410F396EE7A}"/>
              </a:ext>
            </a:extLst>
          </p:cNvPr>
          <p:cNvSpPr>
            <a:spLocks noGrp="1"/>
          </p:cNvSpPr>
          <p:nvPr>
            <p:ph type="body" orient="vert" idx="1"/>
          </p:nvPr>
        </p:nvSpPr>
        <p:spPr>
          <a:xfrm>
            <a:off x="628651" y="273844"/>
            <a:ext cx="5800725" cy="4358879"/>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5324AAE-A5A3-4033-EE33-0F7C8234F4B5}"/>
              </a:ext>
            </a:extLst>
          </p:cNvPr>
          <p:cNvSpPr>
            <a:spLocks noGrp="1"/>
          </p:cNvSpPr>
          <p:nvPr>
            <p:ph type="dt" sz="half" idx="10"/>
          </p:nvPr>
        </p:nvSpPr>
        <p:spPr/>
        <p:txBody>
          <a:bodyPr/>
          <a:lstStyle/>
          <a:p>
            <a:fld id="{7E120BB1-CC66-490F-9C6C-41DDA38458F3}" type="datetime1">
              <a:rPr kumimoji="1" lang="ja-JP" altLang="en-US" smtClean="0"/>
              <a:t>2025/11/22</a:t>
            </a:fld>
            <a:endParaRPr kumimoji="1" lang="ja-JP" altLang="en-US"/>
          </a:p>
        </p:txBody>
      </p:sp>
      <p:sp>
        <p:nvSpPr>
          <p:cNvPr id="5" name="フッター プレースホルダー 4">
            <a:extLst>
              <a:ext uri="{FF2B5EF4-FFF2-40B4-BE49-F238E27FC236}">
                <a16:creationId xmlns:a16="http://schemas.microsoft.com/office/drawing/2014/main" id="{3F5592E7-87A6-4290-C5F2-55C9E1BBA2B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A146B54-0610-E3C9-1FED-59C476E7039E}"/>
              </a:ext>
            </a:extLst>
          </p:cNvPr>
          <p:cNvSpPr>
            <a:spLocks noGrp="1"/>
          </p:cNvSpPr>
          <p:nvPr>
            <p:ph type="sldNum" sz="quarter" idx="12"/>
          </p:nvPr>
        </p:nvSpPr>
        <p:spPr/>
        <p:txBody>
          <a:bodyPr/>
          <a:lstStyle/>
          <a:p>
            <a:fld id="{2B573624-9676-401E-A4F8-639460B6B7DA}" type="slidenum">
              <a:rPr kumimoji="1" lang="ja-JP" altLang="en-US" smtClean="0"/>
              <a:t>‹#›</a:t>
            </a:fld>
            <a:endParaRPr kumimoji="1" lang="ja-JP" altLang="en-US"/>
          </a:p>
        </p:txBody>
      </p:sp>
    </p:spTree>
    <p:extLst>
      <p:ext uri="{BB962C8B-B14F-4D97-AF65-F5344CB8AC3E}">
        <p14:creationId xmlns:p14="http://schemas.microsoft.com/office/powerpoint/2010/main" val="28300934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FFA74E0-33D7-810F-97BE-51322F0D319B}"/>
              </a:ext>
            </a:extLst>
          </p:cNvPr>
          <p:cNvSpPr>
            <a:spLocks noGrp="1"/>
          </p:cNvSpPr>
          <p:nvPr>
            <p:ph type="title"/>
          </p:nvPr>
        </p:nvSpPr>
        <p:spPr>
          <a:xfrm>
            <a:off x="1" y="13692"/>
            <a:ext cx="9140279" cy="640976"/>
          </a:xfrm>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5004AF3-EDBD-FBDD-E7A0-E70467CE853E}"/>
              </a:ext>
            </a:extLst>
          </p:cNvPr>
          <p:cNvSpPr>
            <a:spLocks noGrp="1"/>
          </p:cNvSpPr>
          <p:nvPr>
            <p:ph idx="1"/>
          </p:nvPr>
        </p:nvSpPr>
        <p:spPr>
          <a:xfrm>
            <a:off x="289603" y="914418"/>
            <a:ext cx="8602681" cy="3707912"/>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EC5C0A2-9518-B4C5-7963-02CB269DD0CF}"/>
              </a:ext>
            </a:extLst>
          </p:cNvPr>
          <p:cNvSpPr>
            <a:spLocks noGrp="1"/>
          </p:cNvSpPr>
          <p:nvPr>
            <p:ph type="dt" sz="half" idx="10"/>
          </p:nvPr>
        </p:nvSpPr>
        <p:spPr/>
        <p:txBody>
          <a:bodyPr/>
          <a:lstStyle/>
          <a:p>
            <a:fld id="{6DE311FF-428C-440E-AF09-9C196D3D6AF3}" type="datetime1">
              <a:rPr kumimoji="1" lang="ja-JP" altLang="en-US" smtClean="0"/>
              <a:t>2025/11/22</a:t>
            </a:fld>
            <a:endParaRPr kumimoji="1" lang="ja-JP" altLang="en-US"/>
          </a:p>
        </p:txBody>
      </p:sp>
      <p:sp>
        <p:nvSpPr>
          <p:cNvPr id="5" name="フッター プレースホルダー 4">
            <a:extLst>
              <a:ext uri="{FF2B5EF4-FFF2-40B4-BE49-F238E27FC236}">
                <a16:creationId xmlns:a16="http://schemas.microsoft.com/office/drawing/2014/main" id="{6113323C-B5EF-9968-53CA-691E2328CF1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0BEFF7A-6F9E-4C8E-0260-AD4FA6E00014}"/>
              </a:ext>
            </a:extLst>
          </p:cNvPr>
          <p:cNvSpPr>
            <a:spLocks noGrp="1"/>
          </p:cNvSpPr>
          <p:nvPr>
            <p:ph type="sldNum" sz="quarter" idx="12"/>
          </p:nvPr>
        </p:nvSpPr>
        <p:spPr/>
        <p:txBody>
          <a:bodyPr/>
          <a:lstStyle/>
          <a:p>
            <a:fld id="{2B573624-9676-401E-A4F8-639460B6B7DA}" type="slidenum">
              <a:rPr kumimoji="1" lang="ja-JP" altLang="en-US" smtClean="0"/>
              <a:t>‹#›</a:t>
            </a:fld>
            <a:endParaRPr kumimoji="1" lang="ja-JP" altLang="en-US"/>
          </a:p>
        </p:txBody>
      </p:sp>
      <p:sp>
        <p:nvSpPr>
          <p:cNvPr id="7" name="正方形/長方形 6">
            <a:extLst>
              <a:ext uri="{FF2B5EF4-FFF2-40B4-BE49-F238E27FC236}">
                <a16:creationId xmlns:a16="http://schemas.microsoft.com/office/drawing/2014/main" id="{86E54E56-3E71-3E4E-4F1C-AC16E1615D64}"/>
              </a:ext>
            </a:extLst>
          </p:cNvPr>
          <p:cNvSpPr/>
          <p:nvPr/>
        </p:nvSpPr>
        <p:spPr>
          <a:xfrm>
            <a:off x="0" y="658000"/>
            <a:ext cx="9144000" cy="83629"/>
          </a:xfrm>
          <a:prstGeom prst="rect">
            <a:avLst/>
          </a:prstGeom>
          <a:gradFill flip="none" rotWithShape="1">
            <a:gsLst>
              <a:gs pos="78000">
                <a:schemeClr val="bg1"/>
              </a:gs>
              <a:gs pos="0">
                <a:schemeClr val="accent5">
                  <a:lumMod val="50000"/>
                </a:schemeClr>
              </a:gs>
              <a:gs pos="100000">
                <a:schemeClr val="bg1"/>
              </a:gs>
            </a:gsLst>
            <a:lin ang="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013"/>
          </a:p>
        </p:txBody>
      </p:sp>
      <p:sp>
        <p:nvSpPr>
          <p:cNvPr id="14" name="スライド番号プレースホルダー 5">
            <a:extLst>
              <a:ext uri="{FF2B5EF4-FFF2-40B4-BE49-F238E27FC236}">
                <a16:creationId xmlns:a16="http://schemas.microsoft.com/office/drawing/2014/main" id="{C02A0718-C297-E516-F151-6958C8FD1271}"/>
              </a:ext>
            </a:extLst>
          </p:cNvPr>
          <p:cNvSpPr txBox="1">
            <a:spLocks/>
          </p:cNvSpPr>
          <p:nvPr/>
        </p:nvSpPr>
        <p:spPr>
          <a:xfrm>
            <a:off x="7089810" y="12897"/>
            <a:ext cx="2057400" cy="273844"/>
          </a:xfrm>
          <a:prstGeom prst="rect">
            <a:avLst/>
          </a:prstGeom>
        </p:spPr>
        <p:txBody>
          <a:bodyPr vert="horz" lIns="51435" tIns="25718" rIns="51435" bIns="25718" rtlCol="0" anchor="ctr"/>
          <a:lstStyle>
            <a:defPPr>
              <a:defRPr lang="ja-JP"/>
            </a:defPPr>
            <a:lvl1pPr marL="0" algn="r" defTabSz="914400" rtl="0" eaLnBrk="1" latinLnBrk="0" hangingPunct="1">
              <a:defRPr kumimoji="1" sz="1200" kern="1200">
                <a:solidFill>
                  <a:schemeClr val="tx1">
                    <a:tint val="82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F479EC1D-8F16-8F4A-8420-DBD499A6C4DB}" type="slidenum">
              <a:rPr lang="ja-JP" altLang="en-US" sz="675" smtClean="0"/>
              <a:pPr/>
              <a:t>‹#›</a:t>
            </a:fld>
            <a:endParaRPr lang="ja-JP" altLang="en-US" sz="675"/>
          </a:p>
        </p:txBody>
      </p:sp>
    </p:spTree>
    <p:extLst>
      <p:ext uri="{BB962C8B-B14F-4D97-AF65-F5344CB8AC3E}">
        <p14:creationId xmlns:p14="http://schemas.microsoft.com/office/powerpoint/2010/main" val="5893175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810DE46-1241-603E-B77B-52B7BB7491F9}"/>
              </a:ext>
            </a:extLst>
          </p:cNvPr>
          <p:cNvSpPr>
            <a:spLocks noGrp="1"/>
          </p:cNvSpPr>
          <p:nvPr>
            <p:ph type="title"/>
          </p:nvPr>
        </p:nvSpPr>
        <p:spPr>
          <a:xfrm>
            <a:off x="623888" y="1282305"/>
            <a:ext cx="7886700" cy="2139553"/>
          </a:xfrm>
        </p:spPr>
        <p:txBody>
          <a:bodyPr anchor="b"/>
          <a:lstStyle>
            <a:lvl1pPr>
              <a:defRPr sz="3375"/>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EAEB5B50-766D-578D-9502-395082846511}"/>
              </a:ext>
            </a:extLst>
          </p:cNvPr>
          <p:cNvSpPr>
            <a:spLocks noGrp="1"/>
          </p:cNvSpPr>
          <p:nvPr>
            <p:ph type="body" idx="1"/>
          </p:nvPr>
        </p:nvSpPr>
        <p:spPr>
          <a:xfrm>
            <a:off x="623888" y="3442099"/>
            <a:ext cx="7886700" cy="1125140"/>
          </a:xfrm>
        </p:spPr>
        <p:txBody>
          <a:bodyPr/>
          <a:lstStyle>
            <a:lvl1pPr marL="0" indent="0">
              <a:buNone/>
              <a:defRPr sz="1350">
                <a:solidFill>
                  <a:schemeClr val="tx1">
                    <a:tint val="82000"/>
                  </a:schemeClr>
                </a:solidFill>
              </a:defRPr>
            </a:lvl1pPr>
            <a:lvl2pPr marL="257175" indent="0">
              <a:buNone/>
              <a:defRPr sz="1125">
                <a:solidFill>
                  <a:schemeClr val="tx1">
                    <a:tint val="82000"/>
                  </a:schemeClr>
                </a:solidFill>
              </a:defRPr>
            </a:lvl2pPr>
            <a:lvl3pPr marL="514350" indent="0">
              <a:buNone/>
              <a:defRPr sz="1013">
                <a:solidFill>
                  <a:schemeClr val="tx1">
                    <a:tint val="82000"/>
                  </a:schemeClr>
                </a:solidFill>
              </a:defRPr>
            </a:lvl3pPr>
            <a:lvl4pPr marL="771525" indent="0">
              <a:buNone/>
              <a:defRPr sz="900">
                <a:solidFill>
                  <a:schemeClr val="tx1">
                    <a:tint val="82000"/>
                  </a:schemeClr>
                </a:solidFill>
              </a:defRPr>
            </a:lvl4pPr>
            <a:lvl5pPr marL="1028700" indent="0">
              <a:buNone/>
              <a:defRPr sz="900">
                <a:solidFill>
                  <a:schemeClr val="tx1">
                    <a:tint val="82000"/>
                  </a:schemeClr>
                </a:solidFill>
              </a:defRPr>
            </a:lvl5pPr>
            <a:lvl6pPr marL="1285875" indent="0">
              <a:buNone/>
              <a:defRPr sz="900">
                <a:solidFill>
                  <a:schemeClr val="tx1">
                    <a:tint val="82000"/>
                  </a:schemeClr>
                </a:solidFill>
              </a:defRPr>
            </a:lvl6pPr>
            <a:lvl7pPr marL="1543050" indent="0">
              <a:buNone/>
              <a:defRPr sz="900">
                <a:solidFill>
                  <a:schemeClr val="tx1">
                    <a:tint val="82000"/>
                  </a:schemeClr>
                </a:solidFill>
              </a:defRPr>
            </a:lvl7pPr>
            <a:lvl8pPr marL="1800225" indent="0">
              <a:buNone/>
              <a:defRPr sz="900">
                <a:solidFill>
                  <a:schemeClr val="tx1">
                    <a:tint val="82000"/>
                  </a:schemeClr>
                </a:solidFill>
              </a:defRPr>
            </a:lvl8pPr>
            <a:lvl9pPr marL="2057400" indent="0">
              <a:buNone/>
              <a:defRPr sz="9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16A8B547-B22C-1350-2D9B-FC839C7B8E64}"/>
              </a:ext>
            </a:extLst>
          </p:cNvPr>
          <p:cNvSpPr>
            <a:spLocks noGrp="1"/>
          </p:cNvSpPr>
          <p:nvPr>
            <p:ph type="dt" sz="half" idx="10"/>
          </p:nvPr>
        </p:nvSpPr>
        <p:spPr/>
        <p:txBody>
          <a:bodyPr/>
          <a:lstStyle/>
          <a:p>
            <a:fld id="{201ABEA5-BB4F-454B-BF8F-A5393E977F70}" type="datetime1">
              <a:rPr kumimoji="1" lang="ja-JP" altLang="en-US" smtClean="0"/>
              <a:t>2025/11/22</a:t>
            </a:fld>
            <a:endParaRPr kumimoji="1" lang="ja-JP" altLang="en-US"/>
          </a:p>
        </p:txBody>
      </p:sp>
      <p:sp>
        <p:nvSpPr>
          <p:cNvPr id="5" name="フッター プレースホルダー 4">
            <a:extLst>
              <a:ext uri="{FF2B5EF4-FFF2-40B4-BE49-F238E27FC236}">
                <a16:creationId xmlns:a16="http://schemas.microsoft.com/office/drawing/2014/main" id="{8684079F-4CDB-27B7-216B-D584EEE4531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F936172-6D39-C958-7F6C-B3A1532D0612}"/>
              </a:ext>
            </a:extLst>
          </p:cNvPr>
          <p:cNvSpPr>
            <a:spLocks noGrp="1"/>
          </p:cNvSpPr>
          <p:nvPr>
            <p:ph type="sldNum" sz="quarter" idx="12"/>
          </p:nvPr>
        </p:nvSpPr>
        <p:spPr/>
        <p:txBody>
          <a:bodyPr/>
          <a:lstStyle/>
          <a:p>
            <a:fld id="{2B573624-9676-401E-A4F8-639460B6B7DA}" type="slidenum">
              <a:rPr kumimoji="1" lang="ja-JP" altLang="en-US" smtClean="0"/>
              <a:t>‹#›</a:t>
            </a:fld>
            <a:endParaRPr kumimoji="1" lang="ja-JP" altLang="en-US"/>
          </a:p>
        </p:txBody>
      </p:sp>
    </p:spTree>
    <p:extLst>
      <p:ext uri="{BB962C8B-B14F-4D97-AF65-F5344CB8AC3E}">
        <p14:creationId xmlns:p14="http://schemas.microsoft.com/office/powerpoint/2010/main" val="21612218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080521B-BFE5-A4C4-4E28-FE6C6AD1159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8DE7959-62F9-CED5-0A80-6622AA925A03}"/>
              </a:ext>
            </a:extLst>
          </p:cNvPr>
          <p:cNvSpPr>
            <a:spLocks noGrp="1"/>
          </p:cNvSpPr>
          <p:nvPr>
            <p:ph sz="half" idx="1"/>
          </p:nvPr>
        </p:nvSpPr>
        <p:spPr>
          <a:xfrm>
            <a:off x="628650" y="1369219"/>
            <a:ext cx="3886200" cy="3263504"/>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3E1D89A2-124A-D5BB-1C7C-3A2B19D00007}"/>
              </a:ext>
            </a:extLst>
          </p:cNvPr>
          <p:cNvSpPr>
            <a:spLocks noGrp="1"/>
          </p:cNvSpPr>
          <p:nvPr>
            <p:ph sz="half" idx="2"/>
          </p:nvPr>
        </p:nvSpPr>
        <p:spPr>
          <a:xfrm>
            <a:off x="4629150" y="1369219"/>
            <a:ext cx="3886200" cy="3263504"/>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B56A83FC-E477-6B4C-813A-075844E2179B}"/>
              </a:ext>
            </a:extLst>
          </p:cNvPr>
          <p:cNvSpPr>
            <a:spLocks noGrp="1"/>
          </p:cNvSpPr>
          <p:nvPr>
            <p:ph type="dt" sz="half" idx="10"/>
          </p:nvPr>
        </p:nvSpPr>
        <p:spPr/>
        <p:txBody>
          <a:bodyPr/>
          <a:lstStyle/>
          <a:p>
            <a:fld id="{956BB9DE-20D7-48DC-87DF-55B05367C8A8}" type="datetime1">
              <a:rPr kumimoji="1" lang="ja-JP" altLang="en-US" smtClean="0"/>
              <a:t>2025/11/22</a:t>
            </a:fld>
            <a:endParaRPr kumimoji="1" lang="ja-JP" altLang="en-US"/>
          </a:p>
        </p:txBody>
      </p:sp>
      <p:sp>
        <p:nvSpPr>
          <p:cNvPr id="6" name="フッター プレースホルダー 5">
            <a:extLst>
              <a:ext uri="{FF2B5EF4-FFF2-40B4-BE49-F238E27FC236}">
                <a16:creationId xmlns:a16="http://schemas.microsoft.com/office/drawing/2014/main" id="{858EF194-AC0C-FEA1-AF25-17911DC28AFD}"/>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DADBA397-A499-95BC-E053-EBED9B1EBCD3}"/>
              </a:ext>
            </a:extLst>
          </p:cNvPr>
          <p:cNvSpPr>
            <a:spLocks noGrp="1"/>
          </p:cNvSpPr>
          <p:nvPr>
            <p:ph type="sldNum" sz="quarter" idx="12"/>
          </p:nvPr>
        </p:nvSpPr>
        <p:spPr/>
        <p:txBody>
          <a:bodyPr/>
          <a:lstStyle/>
          <a:p>
            <a:fld id="{2B573624-9676-401E-A4F8-639460B6B7DA}" type="slidenum">
              <a:rPr kumimoji="1" lang="ja-JP" altLang="en-US" smtClean="0"/>
              <a:t>‹#›</a:t>
            </a:fld>
            <a:endParaRPr kumimoji="1" lang="ja-JP" altLang="en-US"/>
          </a:p>
        </p:txBody>
      </p:sp>
    </p:spTree>
    <p:extLst>
      <p:ext uri="{BB962C8B-B14F-4D97-AF65-F5344CB8AC3E}">
        <p14:creationId xmlns:p14="http://schemas.microsoft.com/office/powerpoint/2010/main" val="971039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A4BC686-3384-179B-7A72-2AC4B47152BD}"/>
              </a:ext>
            </a:extLst>
          </p:cNvPr>
          <p:cNvSpPr>
            <a:spLocks noGrp="1"/>
          </p:cNvSpPr>
          <p:nvPr>
            <p:ph type="title"/>
          </p:nvPr>
        </p:nvSpPr>
        <p:spPr>
          <a:xfrm>
            <a:off x="629841" y="273845"/>
            <a:ext cx="7886700" cy="994172"/>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0B365EDC-A7C1-A63F-A435-4D3D30824D13}"/>
              </a:ext>
            </a:extLst>
          </p:cNvPr>
          <p:cNvSpPr>
            <a:spLocks noGrp="1"/>
          </p:cNvSpPr>
          <p:nvPr>
            <p:ph type="body" idx="1"/>
          </p:nvPr>
        </p:nvSpPr>
        <p:spPr>
          <a:xfrm>
            <a:off x="629842" y="1260872"/>
            <a:ext cx="3868340" cy="617934"/>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AA06D53F-8524-6046-82F0-7DBF83513B16}"/>
              </a:ext>
            </a:extLst>
          </p:cNvPr>
          <p:cNvSpPr>
            <a:spLocks noGrp="1"/>
          </p:cNvSpPr>
          <p:nvPr>
            <p:ph sz="half" idx="2"/>
          </p:nvPr>
        </p:nvSpPr>
        <p:spPr>
          <a:xfrm>
            <a:off x="629842" y="1878806"/>
            <a:ext cx="3868340" cy="2763441"/>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7A21D87B-4922-8169-79A5-BFBA29E5DC4A}"/>
              </a:ext>
            </a:extLst>
          </p:cNvPr>
          <p:cNvSpPr>
            <a:spLocks noGrp="1"/>
          </p:cNvSpPr>
          <p:nvPr>
            <p:ph type="body" sz="quarter" idx="3"/>
          </p:nvPr>
        </p:nvSpPr>
        <p:spPr>
          <a:xfrm>
            <a:off x="4629151" y="1260872"/>
            <a:ext cx="3887391" cy="617934"/>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E0117D3D-A655-F6FB-57D2-35280B182C2C}"/>
              </a:ext>
            </a:extLst>
          </p:cNvPr>
          <p:cNvSpPr>
            <a:spLocks noGrp="1"/>
          </p:cNvSpPr>
          <p:nvPr>
            <p:ph sz="quarter" idx="4"/>
          </p:nvPr>
        </p:nvSpPr>
        <p:spPr>
          <a:xfrm>
            <a:off x="4629151" y="1878806"/>
            <a:ext cx="3887391" cy="2763441"/>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E72D92B9-E710-0460-810D-158E029B8302}"/>
              </a:ext>
            </a:extLst>
          </p:cNvPr>
          <p:cNvSpPr>
            <a:spLocks noGrp="1"/>
          </p:cNvSpPr>
          <p:nvPr>
            <p:ph type="dt" sz="half" idx="10"/>
          </p:nvPr>
        </p:nvSpPr>
        <p:spPr/>
        <p:txBody>
          <a:bodyPr/>
          <a:lstStyle/>
          <a:p>
            <a:fld id="{55262BCE-2864-4E34-8B7F-CA4230B907ED}" type="datetime1">
              <a:rPr kumimoji="1" lang="ja-JP" altLang="en-US" smtClean="0"/>
              <a:t>2025/11/22</a:t>
            </a:fld>
            <a:endParaRPr kumimoji="1" lang="ja-JP" altLang="en-US"/>
          </a:p>
        </p:txBody>
      </p:sp>
      <p:sp>
        <p:nvSpPr>
          <p:cNvPr id="8" name="フッター プレースホルダー 7">
            <a:extLst>
              <a:ext uri="{FF2B5EF4-FFF2-40B4-BE49-F238E27FC236}">
                <a16:creationId xmlns:a16="http://schemas.microsoft.com/office/drawing/2014/main" id="{2704DBD5-8C99-B086-5025-141180A3C658}"/>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7B543F7B-6F71-D10A-1AE1-4557B426246C}"/>
              </a:ext>
            </a:extLst>
          </p:cNvPr>
          <p:cNvSpPr>
            <a:spLocks noGrp="1"/>
          </p:cNvSpPr>
          <p:nvPr>
            <p:ph type="sldNum" sz="quarter" idx="12"/>
          </p:nvPr>
        </p:nvSpPr>
        <p:spPr/>
        <p:txBody>
          <a:bodyPr/>
          <a:lstStyle/>
          <a:p>
            <a:fld id="{2B573624-9676-401E-A4F8-639460B6B7DA}" type="slidenum">
              <a:rPr kumimoji="1" lang="ja-JP" altLang="en-US" smtClean="0"/>
              <a:t>‹#›</a:t>
            </a:fld>
            <a:endParaRPr kumimoji="1" lang="ja-JP" altLang="en-US"/>
          </a:p>
        </p:txBody>
      </p:sp>
    </p:spTree>
    <p:extLst>
      <p:ext uri="{BB962C8B-B14F-4D97-AF65-F5344CB8AC3E}">
        <p14:creationId xmlns:p14="http://schemas.microsoft.com/office/powerpoint/2010/main" val="16003222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01C3FF4-0175-0142-1C8E-40BFBB18EF21}"/>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5B3F2321-0830-DBBC-C325-B713B58E7BA2}"/>
              </a:ext>
            </a:extLst>
          </p:cNvPr>
          <p:cNvSpPr>
            <a:spLocks noGrp="1"/>
          </p:cNvSpPr>
          <p:nvPr>
            <p:ph type="dt" sz="half" idx="10"/>
          </p:nvPr>
        </p:nvSpPr>
        <p:spPr/>
        <p:txBody>
          <a:bodyPr/>
          <a:lstStyle/>
          <a:p>
            <a:fld id="{0CB84CEA-66E3-4C09-9981-49C03DF513D2}" type="datetime1">
              <a:rPr kumimoji="1" lang="ja-JP" altLang="en-US" smtClean="0"/>
              <a:t>2025/11/22</a:t>
            </a:fld>
            <a:endParaRPr kumimoji="1" lang="ja-JP" altLang="en-US"/>
          </a:p>
        </p:txBody>
      </p:sp>
      <p:sp>
        <p:nvSpPr>
          <p:cNvPr id="4" name="フッター プレースホルダー 3">
            <a:extLst>
              <a:ext uri="{FF2B5EF4-FFF2-40B4-BE49-F238E27FC236}">
                <a16:creationId xmlns:a16="http://schemas.microsoft.com/office/drawing/2014/main" id="{054D8B89-E9DE-3497-4D25-A61C2B9B995E}"/>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A59FC064-D5A2-CBA7-28E9-39645F04759B}"/>
              </a:ext>
            </a:extLst>
          </p:cNvPr>
          <p:cNvSpPr>
            <a:spLocks noGrp="1"/>
          </p:cNvSpPr>
          <p:nvPr>
            <p:ph type="sldNum" sz="quarter" idx="12"/>
          </p:nvPr>
        </p:nvSpPr>
        <p:spPr/>
        <p:txBody>
          <a:bodyPr/>
          <a:lstStyle/>
          <a:p>
            <a:fld id="{2B573624-9676-401E-A4F8-639460B6B7DA}" type="slidenum">
              <a:rPr kumimoji="1" lang="ja-JP" altLang="en-US" smtClean="0"/>
              <a:t>‹#›</a:t>
            </a:fld>
            <a:endParaRPr kumimoji="1" lang="ja-JP" altLang="en-US"/>
          </a:p>
        </p:txBody>
      </p:sp>
    </p:spTree>
    <p:extLst>
      <p:ext uri="{BB962C8B-B14F-4D97-AF65-F5344CB8AC3E}">
        <p14:creationId xmlns:p14="http://schemas.microsoft.com/office/powerpoint/2010/main" val="40983107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872342DF-333A-2C18-6F61-26E057A69C06}"/>
              </a:ext>
            </a:extLst>
          </p:cNvPr>
          <p:cNvSpPr>
            <a:spLocks noGrp="1"/>
          </p:cNvSpPr>
          <p:nvPr>
            <p:ph type="dt" sz="half" idx="10"/>
          </p:nvPr>
        </p:nvSpPr>
        <p:spPr/>
        <p:txBody>
          <a:bodyPr/>
          <a:lstStyle/>
          <a:p>
            <a:fld id="{83BBE89C-9A0E-44DC-BA7C-6E3F2A07AC19}" type="datetime1">
              <a:rPr kumimoji="1" lang="ja-JP" altLang="en-US" smtClean="0"/>
              <a:t>2025/11/22</a:t>
            </a:fld>
            <a:endParaRPr kumimoji="1" lang="ja-JP" altLang="en-US"/>
          </a:p>
        </p:txBody>
      </p:sp>
      <p:sp>
        <p:nvSpPr>
          <p:cNvPr id="3" name="フッター プレースホルダー 2">
            <a:extLst>
              <a:ext uri="{FF2B5EF4-FFF2-40B4-BE49-F238E27FC236}">
                <a16:creationId xmlns:a16="http://schemas.microsoft.com/office/drawing/2014/main" id="{FE37C0EB-F50B-4ADA-74D3-CBCBC40A2E11}"/>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9160C299-E95A-E51D-4F42-C05B7452E23B}"/>
              </a:ext>
            </a:extLst>
          </p:cNvPr>
          <p:cNvSpPr>
            <a:spLocks noGrp="1"/>
          </p:cNvSpPr>
          <p:nvPr>
            <p:ph type="sldNum" sz="quarter" idx="12"/>
          </p:nvPr>
        </p:nvSpPr>
        <p:spPr/>
        <p:txBody>
          <a:bodyPr/>
          <a:lstStyle/>
          <a:p>
            <a:fld id="{2B573624-9676-401E-A4F8-639460B6B7DA}" type="slidenum">
              <a:rPr kumimoji="1" lang="ja-JP" altLang="en-US" smtClean="0"/>
              <a:t>‹#›</a:t>
            </a:fld>
            <a:endParaRPr kumimoji="1" lang="ja-JP" altLang="en-US"/>
          </a:p>
        </p:txBody>
      </p:sp>
    </p:spTree>
    <p:extLst>
      <p:ext uri="{BB962C8B-B14F-4D97-AF65-F5344CB8AC3E}">
        <p14:creationId xmlns:p14="http://schemas.microsoft.com/office/powerpoint/2010/main" val="32676259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B73969E-F083-8D63-27E6-DC44268C1764}"/>
              </a:ext>
            </a:extLst>
          </p:cNvPr>
          <p:cNvSpPr>
            <a:spLocks noGrp="1"/>
          </p:cNvSpPr>
          <p:nvPr>
            <p:ph type="title"/>
          </p:nvPr>
        </p:nvSpPr>
        <p:spPr>
          <a:xfrm>
            <a:off x="629841" y="342900"/>
            <a:ext cx="2949178" cy="1200150"/>
          </a:xfrm>
        </p:spPr>
        <p:txBody>
          <a:bodyPr anchor="b"/>
          <a:lstStyle>
            <a:lvl1pPr>
              <a:defRPr sz="18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70409577-55D7-010A-3049-44B2122CAC2A}"/>
              </a:ext>
            </a:extLst>
          </p:cNvPr>
          <p:cNvSpPr>
            <a:spLocks noGrp="1"/>
          </p:cNvSpPr>
          <p:nvPr>
            <p:ph idx="1"/>
          </p:nvPr>
        </p:nvSpPr>
        <p:spPr>
          <a:xfrm>
            <a:off x="3887391" y="740570"/>
            <a:ext cx="4629150" cy="3655219"/>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A8943D14-40C9-B219-7F66-C61E2AB5BCF2}"/>
              </a:ext>
            </a:extLst>
          </p:cNvPr>
          <p:cNvSpPr>
            <a:spLocks noGrp="1"/>
          </p:cNvSpPr>
          <p:nvPr>
            <p:ph type="body" sz="half" idx="2"/>
          </p:nvPr>
        </p:nvSpPr>
        <p:spPr>
          <a:xfrm>
            <a:off x="629841" y="1543050"/>
            <a:ext cx="2949178" cy="2858691"/>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48917916-28C2-557B-6191-D2B0045FF8A8}"/>
              </a:ext>
            </a:extLst>
          </p:cNvPr>
          <p:cNvSpPr>
            <a:spLocks noGrp="1"/>
          </p:cNvSpPr>
          <p:nvPr>
            <p:ph type="dt" sz="half" idx="10"/>
          </p:nvPr>
        </p:nvSpPr>
        <p:spPr/>
        <p:txBody>
          <a:bodyPr/>
          <a:lstStyle/>
          <a:p>
            <a:fld id="{DF3D4A7A-379E-47C6-AA60-4892B56834B3}" type="datetime1">
              <a:rPr kumimoji="1" lang="ja-JP" altLang="en-US" smtClean="0"/>
              <a:t>2025/11/22</a:t>
            </a:fld>
            <a:endParaRPr kumimoji="1" lang="ja-JP" altLang="en-US"/>
          </a:p>
        </p:txBody>
      </p:sp>
      <p:sp>
        <p:nvSpPr>
          <p:cNvPr id="6" name="フッター プレースホルダー 5">
            <a:extLst>
              <a:ext uri="{FF2B5EF4-FFF2-40B4-BE49-F238E27FC236}">
                <a16:creationId xmlns:a16="http://schemas.microsoft.com/office/drawing/2014/main" id="{5C7B0F0B-B358-8023-E4A6-7295B033605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6C9F39AD-7DBC-1201-459E-F6D7748B4B22}"/>
              </a:ext>
            </a:extLst>
          </p:cNvPr>
          <p:cNvSpPr>
            <a:spLocks noGrp="1"/>
          </p:cNvSpPr>
          <p:nvPr>
            <p:ph type="sldNum" sz="quarter" idx="12"/>
          </p:nvPr>
        </p:nvSpPr>
        <p:spPr/>
        <p:txBody>
          <a:bodyPr/>
          <a:lstStyle/>
          <a:p>
            <a:fld id="{2B573624-9676-401E-A4F8-639460B6B7DA}" type="slidenum">
              <a:rPr kumimoji="1" lang="ja-JP" altLang="en-US" smtClean="0"/>
              <a:t>‹#›</a:t>
            </a:fld>
            <a:endParaRPr kumimoji="1" lang="ja-JP" altLang="en-US"/>
          </a:p>
        </p:txBody>
      </p:sp>
    </p:spTree>
    <p:extLst>
      <p:ext uri="{BB962C8B-B14F-4D97-AF65-F5344CB8AC3E}">
        <p14:creationId xmlns:p14="http://schemas.microsoft.com/office/powerpoint/2010/main" val="2558260740"/>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DC48C05-CF6D-DD14-FA4C-7B65B106C881}"/>
              </a:ext>
            </a:extLst>
          </p:cNvPr>
          <p:cNvSpPr>
            <a:spLocks noGrp="1"/>
          </p:cNvSpPr>
          <p:nvPr>
            <p:ph type="title"/>
          </p:nvPr>
        </p:nvSpPr>
        <p:spPr>
          <a:xfrm>
            <a:off x="629841" y="342900"/>
            <a:ext cx="2949178" cy="1200150"/>
          </a:xfrm>
        </p:spPr>
        <p:txBody>
          <a:bodyPr anchor="b"/>
          <a:lstStyle>
            <a:lvl1pPr>
              <a:defRPr sz="18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03971AAA-3ED6-66E9-8D94-8797E9F5BAC9}"/>
              </a:ext>
            </a:extLst>
          </p:cNvPr>
          <p:cNvSpPr>
            <a:spLocks noGrp="1"/>
          </p:cNvSpPr>
          <p:nvPr>
            <p:ph type="pic" idx="1"/>
          </p:nvPr>
        </p:nvSpPr>
        <p:spPr>
          <a:xfrm>
            <a:off x="3887391" y="740570"/>
            <a:ext cx="4629150" cy="3655219"/>
          </a:xfrm>
        </p:spPr>
        <p:txBody>
          <a:bodyPr/>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r>
              <a:rPr kumimoji="1" lang="ja-JP" altLang="en-US"/>
              <a:t>アイコンをクリックして図を追加</a:t>
            </a:r>
          </a:p>
        </p:txBody>
      </p:sp>
      <p:sp>
        <p:nvSpPr>
          <p:cNvPr id="4" name="テキスト プレースホルダー 3">
            <a:extLst>
              <a:ext uri="{FF2B5EF4-FFF2-40B4-BE49-F238E27FC236}">
                <a16:creationId xmlns:a16="http://schemas.microsoft.com/office/drawing/2014/main" id="{B62AB755-A5FC-0730-101B-18A1F7C92540}"/>
              </a:ext>
            </a:extLst>
          </p:cNvPr>
          <p:cNvSpPr>
            <a:spLocks noGrp="1"/>
          </p:cNvSpPr>
          <p:nvPr>
            <p:ph type="body" sz="half" idx="2"/>
          </p:nvPr>
        </p:nvSpPr>
        <p:spPr>
          <a:xfrm>
            <a:off x="629841" y="1543050"/>
            <a:ext cx="2949178" cy="2858691"/>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5439A6AE-C918-48C4-2B27-CAD45C0D0D2C}"/>
              </a:ext>
            </a:extLst>
          </p:cNvPr>
          <p:cNvSpPr>
            <a:spLocks noGrp="1"/>
          </p:cNvSpPr>
          <p:nvPr>
            <p:ph type="dt" sz="half" idx="10"/>
          </p:nvPr>
        </p:nvSpPr>
        <p:spPr/>
        <p:txBody>
          <a:bodyPr/>
          <a:lstStyle/>
          <a:p>
            <a:fld id="{C0180A35-69F1-4E6B-BCC6-20BB70B95075}" type="datetime1">
              <a:rPr kumimoji="1" lang="ja-JP" altLang="en-US" smtClean="0"/>
              <a:t>2025/11/22</a:t>
            </a:fld>
            <a:endParaRPr kumimoji="1" lang="ja-JP" altLang="en-US"/>
          </a:p>
        </p:txBody>
      </p:sp>
      <p:sp>
        <p:nvSpPr>
          <p:cNvPr id="6" name="フッター プレースホルダー 5">
            <a:extLst>
              <a:ext uri="{FF2B5EF4-FFF2-40B4-BE49-F238E27FC236}">
                <a16:creationId xmlns:a16="http://schemas.microsoft.com/office/drawing/2014/main" id="{7A163A49-0D91-CA03-5612-D5D5F560633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50A68179-8004-C1F2-35F4-C62B78381397}"/>
              </a:ext>
            </a:extLst>
          </p:cNvPr>
          <p:cNvSpPr>
            <a:spLocks noGrp="1"/>
          </p:cNvSpPr>
          <p:nvPr>
            <p:ph type="sldNum" sz="quarter" idx="12"/>
          </p:nvPr>
        </p:nvSpPr>
        <p:spPr/>
        <p:txBody>
          <a:bodyPr/>
          <a:lstStyle/>
          <a:p>
            <a:fld id="{2B573624-9676-401E-A4F8-639460B6B7DA}" type="slidenum">
              <a:rPr kumimoji="1" lang="ja-JP" altLang="en-US" smtClean="0"/>
              <a:t>‹#›</a:t>
            </a:fld>
            <a:endParaRPr kumimoji="1" lang="ja-JP" altLang="en-US"/>
          </a:p>
        </p:txBody>
      </p:sp>
    </p:spTree>
    <p:extLst>
      <p:ext uri="{BB962C8B-B14F-4D97-AF65-F5344CB8AC3E}">
        <p14:creationId xmlns:p14="http://schemas.microsoft.com/office/powerpoint/2010/main" val="12885188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5C311CFA-EC86-7E59-7DEF-287575A8A5CE}"/>
              </a:ext>
            </a:extLst>
          </p:cNvPr>
          <p:cNvSpPr>
            <a:spLocks noGrp="1"/>
          </p:cNvSpPr>
          <p:nvPr>
            <p:ph type="title"/>
          </p:nvPr>
        </p:nvSpPr>
        <p:spPr>
          <a:xfrm>
            <a:off x="2" y="129407"/>
            <a:ext cx="9140279" cy="464684"/>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802481A6-26E8-3749-F61E-F31F13E5F7C8}"/>
              </a:ext>
            </a:extLst>
          </p:cNvPr>
          <p:cNvSpPr>
            <a:spLocks noGrp="1"/>
          </p:cNvSpPr>
          <p:nvPr>
            <p:ph type="body" idx="1"/>
          </p:nvPr>
        </p:nvSpPr>
        <p:spPr>
          <a:xfrm>
            <a:off x="305015" y="739373"/>
            <a:ext cx="8672031" cy="3980310"/>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dirty="0"/>
              <a:t>2 </a:t>
            </a:r>
            <a:r>
              <a:rPr kumimoji="1" lang="ja-JP" altLang="en-US"/>
              <a:t>レベル</a:t>
            </a:r>
          </a:p>
          <a:p>
            <a:pPr lvl="2"/>
            <a:r>
              <a:rPr kumimoji="1" lang="ja-JP" altLang="en-US"/>
              <a:t>第 </a:t>
            </a:r>
            <a:r>
              <a:rPr kumimoji="1" lang="en-US" altLang="ja-JP" dirty="0"/>
              <a:t>3 </a:t>
            </a:r>
            <a:r>
              <a:rPr kumimoji="1" lang="ja-JP" altLang="en-US"/>
              <a:t>レベル</a:t>
            </a:r>
          </a:p>
          <a:p>
            <a:pPr lvl="3"/>
            <a:r>
              <a:rPr kumimoji="1" lang="ja-JP" altLang="en-US"/>
              <a:t>第 </a:t>
            </a:r>
            <a:r>
              <a:rPr kumimoji="1" lang="en-US" altLang="ja-JP" dirty="0"/>
              <a:t>4 </a:t>
            </a:r>
            <a:r>
              <a:rPr kumimoji="1" lang="ja-JP" altLang="en-US"/>
              <a:t>レベル</a:t>
            </a:r>
          </a:p>
          <a:p>
            <a:pPr lvl="4"/>
            <a:r>
              <a:rPr kumimoji="1" lang="ja-JP" altLang="en-US"/>
              <a:t>第 </a:t>
            </a:r>
            <a:r>
              <a:rPr kumimoji="1" lang="en-US" altLang="ja-JP" dirty="0"/>
              <a:t>5 </a:t>
            </a:r>
            <a:r>
              <a:rPr kumimoji="1" lang="ja-JP" altLang="en-US"/>
              <a:t>レベル</a:t>
            </a:r>
          </a:p>
        </p:txBody>
      </p:sp>
      <p:sp>
        <p:nvSpPr>
          <p:cNvPr id="4" name="日付プレースホルダー 3">
            <a:extLst>
              <a:ext uri="{FF2B5EF4-FFF2-40B4-BE49-F238E27FC236}">
                <a16:creationId xmlns:a16="http://schemas.microsoft.com/office/drawing/2014/main" id="{8770F674-6491-4330-D812-04147DAD6B9A}"/>
              </a:ext>
            </a:extLst>
          </p:cNvPr>
          <p:cNvSpPr>
            <a:spLocks noGrp="1"/>
          </p:cNvSpPr>
          <p:nvPr>
            <p:ph type="dt" sz="half" idx="2"/>
          </p:nvPr>
        </p:nvSpPr>
        <p:spPr>
          <a:xfrm>
            <a:off x="628650" y="4767264"/>
            <a:ext cx="2057400" cy="273844"/>
          </a:xfrm>
          <a:prstGeom prst="rect">
            <a:avLst/>
          </a:prstGeom>
        </p:spPr>
        <p:txBody>
          <a:bodyPr vert="horz" lIns="91440" tIns="45720" rIns="91440" bIns="45720" rtlCol="0" anchor="ctr"/>
          <a:lstStyle>
            <a:lvl1pPr algn="l">
              <a:defRPr sz="675">
                <a:solidFill>
                  <a:schemeClr val="tx1">
                    <a:tint val="82000"/>
                  </a:schemeClr>
                </a:solidFill>
              </a:defRPr>
            </a:lvl1pPr>
          </a:lstStyle>
          <a:p>
            <a:fld id="{DF3D4A7A-379E-47C6-AA60-4892B56834B3}" type="datetime1">
              <a:rPr kumimoji="1" lang="ja-JP" altLang="en-US" smtClean="0"/>
              <a:t>2025/11/22</a:t>
            </a:fld>
            <a:endParaRPr kumimoji="1" lang="ja-JP" altLang="en-US"/>
          </a:p>
        </p:txBody>
      </p:sp>
      <p:sp>
        <p:nvSpPr>
          <p:cNvPr id="5" name="フッター プレースホルダー 4">
            <a:extLst>
              <a:ext uri="{FF2B5EF4-FFF2-40B4-BE49-F238E27FC236}">
                <a16:creationId xmlns:a16="http://schemas.microsoft.com/office/drawing/2014/main" id="{9B3F4A56-49BE-3E30-9789-CCF243A1AE35}"/>
              </a:ext>
            </a:extLst>
          </p:cNvPr>
          <p:cNvSpPr>
            <a:spLocks noGrp="1"/>
          </p:cNvSpPr>
          <p:nvPr>
            <p:ph type="ftr" sz="quarter" idx="3"/>
          </p:nvPr>
        </p:nvSpPr>
        <p:spPr>
          <a:xfrm>
            <a:off x="3028950" y="4767264"/>
            <a:ext cx="3086100" cy="273844"/>
          </a:xfrm>
          <a:prstGeom prst="rect">
            <a:avLst/>
          </a:prstGeom>
        </p:spPr>
        <p:txBody>
          <a:bodyPr vert="horz" lIns="91440" tIns="45720" rIns="91440" bIns="45720" rtlCol="0" anchor="ctr"/>
          <a:lstStyle>
            <a:lvl1pPr algn="ctr">
              <a:defRPr sz="675">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E3F49396-07F4-70FA-9F9F-958E91887E06}"/>
              </a:ext>
            </a:extLst>
          </p:cNvPr>
          <p:cNvSpPr>
            <a:spLocks noGrp="1"/>
          </p:cNvSpPr>
          <p:nvPr>
            <p:ph type="sldNum" sz="quarter" idx="4"/>
          </p:nvPr>
        </p:nvSpPr>
        <p:spPr>
          <a:xfrm>
            <a:off x="7091846" y="4958"/>
            <a:ext cx="2057400" cy="273844"/>
          </a:xfrm>
          <a:prstGeom prst="rect">
            <a:avLst/>
          </a:prstGeom>
        </p:spPr>
        <p:txBody>
          <a:bodyPr vert="horz" lIns="91440" tIns="45720" rIns="91440" bIns="45720" rtlCol="0" anchor="ctr"/>
          <a:lstStyle>
            <a:lvl1pPr algn="r">
              <a:defRPr sz="675">
                <a:solidFill>
                  <a:schemeClr val="tx1">
                    <a:tint val="82000"/>
                  </a:schemeClr>
                </a:solidFill>
              </a:defRPr>
            </a:lvl1pPr>
          </a:lstStyle>
          <a:p>
            <a:fld id="{2B573624-9676-401E-A4F8-639460B6B7DA}" type="slidenum">
              <a:rPr kumimoji="1" lang="ja-JP" altLang="en-US" smtClean="0"/>
              <a:t>‹#›</a:t>
            </a:fld>
            <a:endParaRPr kumimoji="1" lang="ja-JP" altLang="en-US"/>
          </a:p>
        </p:txBody>
      </p:sp>
      <p:sp>
        <p:nvSpPr>
          <p:cNvPr id="10" name="正方形/長方形 9">
            <a:extLst>
              <a:ext uri="{FF2B5EF4-FFF2-40B4-BE49-F238E27FC236}">
                <a16:creationId xmlns:a16="http://schemas.microsoft.com/office/drawing/2014/main" id="{B3D5E8B7-9538-53EB-0B7A-A09F3EDA564B}"/>
              </a:ext>
            </a:extLst>
          </p:cNvPr>
          <p:cNvSpPr/>
          <p:nvPr/>
        </p:nvSpPr>
        <p:spPr>
          <a:xfrm>
            <a:off x="0" y="658000"/>
            <a:ext cx="9144000" cy="83629"/>
          </a:xfrm>
          <a:prstGeom prst="rect">
            <a:avLst/>
          </a:prstGeom>
          <a:gradFill flip="none" rotWithShape="1">
            <a:gsLst>
              <a:gs pos="78000">
                <a:schemeClr val="bg1"/>
              </a:gs>
              <a:gs pos="0">
                <a:schemeClr val="accent5">
                  <a:lumMod val="50000"/>
                </a:schemeClr>
              </a:gs>
              <a:gs pos="100000">
                <a:schemeClr val="bg1"/>
              </a:gs>
            </a:gsLst>
            <a:lin ang="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013"/>
          </a:p>
        </p:txBody>
      </p:sp>
      <p:sp>
        <p:nvSpPr>
          <p:cNvPr id="12" name="直角三角形 11">
            <a:extLst>
              <a:ext uri="{FF2B5EF4-FFF2-40B4-BE49-F238E27FC236}">
                <a16:creationId xmlns:a16="http://schemas.microsoft.com/office/drawing/2014/main" id="{8DCAB695-4110-B355-3BF1-212787F5A773}"/>
              </a:ext>
            </a:extLst>
          </p:cNvPr>
          <p:cNvSpPr/>
          <p:nvPr/>
        </p:nvSpPr>
        <p:spPr>
          <a:xfrm flipH="1">
            <a:off x="7719884" y="4221536"/>
            <a:ext cx="1421028" cy="917007"/>
          </a:xfrm>
          <a:prstGeom prst="rtTriangle">
            <a:avLst/>
          </a:prstGeom>
          <a:gradFill>
            <a:gsLst>
              <a:gs pos="0">
                <a:schemeClr val="bg1"/>
              </a:gs>
              <a:gs pos="100000">
                <a:schemeClr val="accent5">
                  <a:lumMod val="20000"/>
                  <a:lumOff val="80000"/>
                </a:schemeClr>
              </a:gs>
            </a:gsLst>
            <a:lin ang="54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013"/>
          </a:p>
        </p:txBody>
      </p:sp>
      <p:sp>
        <p:nvSpPr>
          <p:cNvPr id="13" name="直角三角形 12">
            <a:extLst>
              <a:ext uri="{FF2B5EF4-FFF2-40B4-BE49-F238E27FC236}">
                <a16:creationId xmlns:a16="http://schemas.microsoft.com/office/drawing/2014/main" id="{FB447D41-8233-4280-6CD2-07F017FA3E87}"/>
              </a:ext>
            </a:extLst>
          </p:cNvPr>
          <p:cNvSpPr/>
          <p:nvPr/>
        </p:nvSpPr>
        <p:spPr>
          <a:xfrm flipH="1">
            <a:off x="8435032" y="4247015"/>
            <a:ext cx="669090" cy="431772"/>
          </a:xfrm>
          <a:prstGeom prst="rtTriangle">
            <a:avLst/>
          </a:prstGeom>
          <a:gradFill flip="none" rotWithShape="1">
            <a:gsLst>
              <a:gs pos="0">
                <a:schemeClr val="accent5">
                  <a:lumMod val="50000"/>
                </a:schemeClr>
              </a:gs>
              <a:gs pos="50000">
                <a:schemeClr val="accent5">
                  <a:lumMod val="75000"/>
                </a:schemeClr>
              </a:gs>
              <a:gs pos="100000">
                <a:schemeClr val="bg1"/>
              </a:gs>
            </a:gsLst>
            <a:lin ang="54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013"/>
          </a:p>
        </p:txBody>
      </p:sp>
      <p:sp>
        <p:nvSpPr>
          <p:cNvPr id="15" name="テキスト ボックス 14">
            <a:extLst>
              <a:ext uri="{FF2B5EF4-FFF2-40B4-BE49-F238E27FC236}">
                <a16:creationId xmlns:a16="http://schemas.microsoft.com/office/drawing/2014/main" id="{6CE76C48-731B-9961-9487-E4A3E59E4031}"/>
              </a:ext>
            </a:extLst>
          </p:cNvPr>
          <p:cNvSpPr txBox="1"/>
          <p:nvPr/>
        </p:nvSpPr>
        <p:spPr>
          <a:xfrm>
            <a:off x="7905878" y="4636055"/>
            <a:ext cx="1013419" cy="369332"/>
          </a:xfrm>
          <a:prstGeom prst="rect">
            <a:avLst/>
          </a:prstGeom>
          <a:noFill/>
        </p:spPr>
        <p:txBody>
          <a:bodyPr wrap="none" rtlCol="0">
            <a:spAutoFit/>
          </a:bodyPr>
          <a:lstStyle/>
          <a:p>
            <a:r>
              <a:rPr kumimoji="1" lang="en-US" altLang="ja-JP" sz="1800" dirty="0">
                <a:latin typeface="Hiragino Kaku Gothic StdN W8" panose="020B0800000000000000" pitchFamily="34" charset="-128"/>
                <a:ea typeface="Hiragino Kaku Gothic StdN W8" panose="020B0800000000000000" pitchFamily="34" charset="-128"/>
              </a:rPr>
              <a:t>V-SEP</a:t>
            </a:r>
            <a:endParaRPr kumimoji="1" lang="ja-JP" altLang="en-US" sz="1800">
              <a:latin typeface="Hiragino Kaku Gothic StdN W8" panose="020B0800000000000000" pitchFamily="34" charset="-128"/>
              <a:ea typeface="Hiragino Kaku Gothic StdN W8" panose="020B0800000000000000" pitchFamily="34" charset="-128"/>
            </a:endParaRPr>
          </a:p>
        </p:txBody>
      </p:sp>
      <p:sp>
        <p:nvSpPr>
          <p:cNvPr id="16" name="正方形/長方形 15">
            <a:extLst>
              <a:ext uri="{FF2B5EF4-FFF2-40B4-BE49-F238E27FC236}">
                <a16:creationId xmlns:a16="http://schemas.microsoft.com/office/drawing/2014/main" id="{4C0B36CF-E0EB-F65F-58F8-5FF57B231C31}"/>
              </a:ext>
            </a:extLst>
          </p:cNvPr>
          <p:cNvSpPr/>
          <p:nvPr/>
        </p:nvSpPr>
        <p:spPr>
          <a:xfrm>
            <a:off x="8692980" y="4247014"/>
            <a:ext cx="447301" cy="15291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013"/>
          </a:p>
        </p:txBody>
      </p:sp>
      <p:sp>
        <p:nvSpPr>
          <p:cNvPr id="17" name="テキスト ボックス 16">
            <a:extLst>
              <a:ext uri="{FF2B5EF4-FFF2-40B4-BE49-F238E27FC236}">
                <a16:creationId xmlns:a16="http://schemas.microsoft.com/office/drawing/2014/main" id="{5FD2E628-D8F0-8E73-154A-1B214118E0AD}"/>
              </a:ext>
            </a:extLst>
          </p:cNvPr>
          <p:cNvSpPr txBox="1"/>
          <p:nvPr/>
        </p:nvSpPr>
        <p:spPr>
          <a:xfrm>
            <a:off x="7922113" y="4655859"/>
            <a:ext cx="1013419" cy="369332"/>
          </a:xfrm>
          <a:prstGeom prst="rect">
            <a:avLst/>
          </a:prstGeom>
          <a:noFill/>
        </p:spPr>
        <p:txBody>
          <a:bodyPr wrap="none" rtlCol="0">
            <a:spAutoFit/>
          </a:bodyPr>
          <a:lstStyle/>
          <a:p>
            <a:r>
              <a:rPr kumimoji="1" lang="en-US" altLang="ja-JP" sz="1800" dirty="0">
                <a:solidFill>
                  <a:schemeClr val="accent5">
                    <a:lumMod val="60000"/>
                    <a:lumOff val="40000"/>
                  </a:schemeClr>
                </a:solidFill>
                <a:latin typeface="Hiragino Kaku Gothic StdN W8" panose="020B0800000000000000" pitchFamily="34" charset="-128"/>
                <a:ea typeface="Hiragino Kaku Gothic StdN W8" panose="020B0800000000000000" pitchFamily="34" charset="-128"/>
              </a:rPr>
              <a:t>V-SEP</a:t>
            </a:r>
            <a:endParaRPr kumimoji="1" lang="ja-JP" altLang="en-US" sz="1800">
              <a:solidFill>
                <a:schemeClr val="accent5">
                  <a:lumMod val="60000"/>
                  <a:lumOff val="40000"/>
                </a:schemeClr>
              </a:solidFill>
              <a:latin typeface="Hiragino Kaku Gothic StdN W8" panose="020B0800000000000000" pitchFamily="34" charset="-128"/>
              <a:ea typeface="Hiragino Kaku Gothic StdN W8" panose="020B0800000000000000" pitchFamily="34" charset="-128"/>
            </a:endParaRPr>
          </a:p>
        </p:txBody>
      </p:sp>
      <p:sp>
        <p:nvSpPr>
          <p:cNvPr id="18" name="テキスト ボックス 17">
            <a:extLst>
              <a:ext uri="{FF2B5EF4-FFF2-40B4-BE49-F238E27FC236}">
                <a16:creationId xmlns:a16="http://schemas.microsoft.com/office/drawing/2014/main" id="{AC4AA487-CCF7-FB0C-5A10-37F46AEABB3D}"/>
              </a:ext>
            </a:extLst>
          </p:cNvPr>
          <p:cNvSpPr txBox="1"/>
          <p:nvPr/>
        </p:nvSpPr>
        <p:spPr>
          <a:xfrm>
            <a:off x="7719885" y="4986863"/>
            <a:ext cx="1478887" cy="161583"/>
          </a:xfrm>
          <a:prstGeom prst="rect">
            <a:avLst/>
          </a:prstGeom>
          <a:noFill/>
        </p:spPr>
        <p:txBody>
          <a:bodyPr wrap="square">
            <a:spAutoFit/>
          </a:bodyPr>
          <a:lstStyle/>
          <a:p>
            <a:r>
              <a:rPr kumimoji="1" lang="en-US" altLang="ja-JP" sz="450" dirty="0">
                <a:solidFill>
                  <a:schemeClr val="accent5">
                    <a:lumMod val="50000"/>
                  </a:schemeClr>
                </a:solidFill>
                <a:latin typeface="Helvetica" pitchFamily="2" charset="0"/>
                <a:ea typeface="Hiragino Kaku Gothic StdN W8" panose="020B0800000000000000" pitchFamily="34" charset="-128"/>
                <a:cs typeface="Times New Roman" panose="02020603050405020304" pitchFamily="18" charset="0"/>
              </a:rPr>
              <a:t>Volcano Specialist Education Program</a:t>
            </a:r>
            <a:endParaRPr lang="ja-JP" altLang="en-US" sz="450">
              <a:solidFill>
                <a:schemeClr val="accent5">
                  <a:lumMod val="50000"/>
                </a:schemeClr>
              </a:solidFill>
              <a:latin typeface="Helvetica" pitchFamily="2" charset="0"/>
              <a:cs typeface="Times New Roman" panose="02020603050405020304" pitchFamily="18" charset="0"/>
            </a:endParaRPr>
          </a:p>
        </p:txBody>
      </p:sp>
    </p:spTree>
    <p:extLst>
      <p:ext uri="{BB962C8B-B14F-4D97-AF65-F5344CB8AC3E}">
        <p14:creationId xmlns:p14="http://schemas.microsoft.com/office/powerpoint/2010/main" val="71914043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marL="178594" indent="0" algn="l" defTabSz="514350" rtl="0" eaLnBrk="1" latinLnBrk="0" hangingPunct="1">
        <a:lnSpc>
          <a:spcPct val="90000"/>
        </a:lnSpc>
        <a:spcBef>
          <a:spcPct val="0"/>
        </a:spcBef>
        <a:buNone/>
        <a:tabLst/>
        <a:defRPr kumimoji="1" sz="1800" kern="1200">
          <a:solidFill>
            <a:schemeClr val="tx1"/>
          </a:solidFill>
          <a:latin typeface="+mj-lt"/>
          <a:ea typeface="+mj-ea"/>
          <a:cs typeface="+mj-cs"/>
        </a:defRPr>
      </a:lvl1pPr>
    </p:titleStyle>
    <p:bodyStyle>
      <a:lvl1pPr marL="128588" indent="-128588" algn="l" defTabSz="514350" rtl="0" eaLnBrk="1" latinLnBrk="0" hangingPunct="1">
        <a:lnSpc>
          <a:spcPct val="90000"/>
        </a:lnSpc>
        <a:spcBef>
          <a:spcPts val="563"/>
        </a:spcBef>
        <a:buFont typeface="Arial" panose="020B0604020202020204" pitchFamily="34" charset="0"/>
        <a:buChar char="•"/>
        <a:defRPr kumimoji="1" sz="1575" kern="1200">
          <a:solidFill>
            <a:schemeClr val="tx1"/>
          </a:solidFill>
          <a:latin typeface="+mn-lt"/>
          <a:ea typeface="+mn-ea"/>
          <a:cs typeface="+mn-cs"/>
        </a:defRPr>
      </a:lvl1pPr>
      <a:lvl2pPr marL="385763" indent="-128588" algn="l" defTabSz="514350" rtl="0" eaLnBrk="1" latinLnBrk="0" hangingPunct="1">
        <a:lnSpc>
          <a:spcPct val="90000"/>
        </a:lnSpc>
        <a:spcBef>
          <a:spcPts val="281"/>
        </a:spcBef>
        <a:buFont typeface="Arial" panose="020B0604020202020204" pitchFamily="34" charset="0"/>
        <a:buChar char="•"/>
        <a:defRPr kumimoji="1" sz="1350" kern="1200">
          <a:solidFill>
            <a:schemeClr val="tx1"/>
          </a:solidFill>
          <a:latin typeface="+mn-lt"/>
          <a:ea typeface="+mn-ea"/>
          <a:cs typeface="+mn-cs"/>
        </a:defRPr>
      </a:lvl2pPr>
      <a:lvl3pPr marL="642938" indent="-128588" algn="l" defTabSz="514350" rtl="0" eaLnBrk="1" latinLnBrk="0" hangingPunct="1">
        <a:lnSpc>
          <a:spcPct val="90000"/>
        </a:lnSpc>
        <a:spcBef>
          <a:spcPts val="281"/>
        </a:spcBef>
        <a:buFont typeface="Arial" panose="020B0604020202020204" pitchFamily="34" charset="0"/>
        <a:buChar char="•"/>
        <a:defRPr kumimoji="1" sz="1125" kern="1200">
          <a:solidFill>
            <a:schemeClr val="tx1"/>
          </a:solidFill>
          <a:latin typeface="+mn-lt"/>
          <a:ea typeface="+mn-ea"/>
          <a:cs typeface="+mn-cs"/>
        </a:defRPr>
      </a:lvl3pPr>
      <a:lvl4pPr marL="900113"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4pPr>
      <a:lvl5pPr marL="1157288"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9pPr>
    </p:bodyStyle>
    <p:otherStyle>
      <a:defPPr>
        <a:defRPr lang="ja-JP"/>
      </a:defPPr>
      <a:lvl1pPr marL="0" algn="l" defTabSz="514350" rtl="0" eaLnBrk="1" latinLnBrk="0" hangingPunct="1">
        <a:defRPr kumimoji="1" sz="1013" kern="1200">
          <a:solidFill>
            <a:schemeClr val="tx1"/>
          </a:solidFill>
          <a:latin typeface="+mn-lt"/>
          <a:ea typeface="+mn-ea"/>
          <a:cs typeface="+mn-cs"/>
        </a:defRPr>
      </a:lvl1pPr>
      <a:lvl2pPr marL="257175" algn="l" defTabSz="514350" rtl="0" eaLnBrk="1" latinLnBrk="0" hangingPunct="1">
        <a:defRPr kumimoji="1" sz="1013" kern="1200">
          <a:solidFill>
            <a:schemeClr val="tx1"/>
          </a:solidFill>
          <a:latin typeface="+mn-lt"/>
          <a:ea typeface="+mn-ea"/>
          <a:cs typeface="+mn-cs"/>
        </a:defRPr>
      </a:lvl2pPr>
      <a:lvl3pPr marL="514350" algn="l" defTabSz="514350" rtl="0" eaLnBrk="1" latinLnBrk="0" hangingPunct="1">
        <a:defRPr kumimoji="1" sz="1013" kern="1200">
          <a:solidFill>
            <a:schemeClr val="tx1"/>
          </a:solidFill>
          <a:latin typeface="+mn-lt"/>
          <a:ea typeface="+mn-ea"/>
          <a:cs typeface="+mn-cs"/>
        </a:defRPr>
      </a:lvl3pPr>
      <a:lvl4pPr marL="771525" algn="l" defTabSz="514350" rtl="0" eaLnBrk="1" latinLnBrk="0" hangingPunct="1">
        <a:defRPr kumimoji="1" sz="1013" kern="1200">
          <a:solidFill>
            <a:schemeClr val="tx1"/>
          </a:solidFill>
          <a:latin typeface="+mn-lt"/>
          <a:ea typeface="+mn-ea"/>
          <a:cs typeface="+mn-cs"/>
        </a:defRPr>
      </a:lvl4pPr>
      <a:lvl5pPr marL="1028700" algn="l" defTabSz="514350" rtl="0" eaLnBrk="1" latinLnBrk="0" hangingPunct="1">
        <a:defRPr kumimoji="1" sz="1013" kern="1200">
          <a:solidFill>
            <a:schemeClr val="tx1"/>
          </a:solidFill>
          <a:latin typeface="+mn-lt"/>
          <a:ea typeface="+mn-ea"/>
          <a:cs typeface="+mn-cs"/>
        </a:defRPr>
      </a:lvl5pPr>
      <a:lvl6pPr marL="1285875" algn="l" defTabSz="514350" rtl="0" eaLnBrk="1" latinLnBrk="0" hangingPunct="1">
        <a:defRPr kumimoji="1" sz="1013" kern="1200">
          <a:solidFill>
            <a:schemeClr val="tx1"/>
          </a:solidFill>
          <a:latin typeface="+mn-lt"/>
          <a:ea typeface="+mn-ea"/>
          <a:cs typeface="+mn-cs"/>
        </a:defRPr>
      </a:lvl6pPr>
      <a:lvl7pPr marL="1543050" algn="l" defTabSz="514350" rtl="0" eaLnBrk="1" latinLnBrk="0" hangingPunct="1">
        <a:defRPr kumimoji="1" sz="1013" kern="1200">
          <a:solidFill>
            <a:schemeClr val="tx1"/>
          </a:solidFill>
          <a:latin typeface="+mn-lt"/>
          <a:ea typeface="+mn-ea"/>
          <a:cs typeface="+mn-cs"/>
        </a:defRPr>
      </a:lvl7pPr>
      <a:lvl8pPr marL="1800225" algn="l" defTabSz="514350" rtl="0" eaLnBrk="1" latinLnBrk="0" hangingPunct="1">
        <a:defRPr kumimoji="1" sz="1013" kern="1200">
          <a:solidFill>
            <a:schemeClr val="tx1"/>
          </a:solidFill>
          <a:latin typeface="+mn-lt"/>
          <a:ea typeface="+mn-ea"/>
          <a:cs typeface="+mn-cs"/>
        </a:defRPr>
      </a:lvl8pPr>
      <a:lvl9pPr marL="2057400" algn="l" defTabSz="514350" rtl="0" eaLnBrk="1" latinLnBrk="0" hangingPunct="1">
        <a:defRPr kumimoji="1" sz="1013"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62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5E79BFF-2033-43F3-849E-17BF905A94BD}"/>
              </a:ext>
            </a:extLst>
          </p:cNvPr>
          <p:cNvSpPr>
            <a:spLocks noGrp="1"/>
          </p:cNvSpPr>
          <p:nvPr>
            <p:ph type="ctrTitle"/>
          </p:nvPr>
        </p:nvSpPr>
        <p:spPr>
          <a:xfrm>
            <a:off x="449795" y="1203598"/>
            <a:ext cx="8244408" cy="1009898"/>
          </a:xfrm>
        </p:spPr>
        <p:txBody>
          <a:bodyPr anchor="ctr">
            <a:normAutofit/>
          </a:bodyPr>
          <a:lstStyle/>
          <a:p>
            <a:r>
              <a:rPr lang="en-US" altLang="ja-JP" sz="2800" dirty="0">
                <a:latin typeface="UD Digi Kyokasho NK-R" panose="02020400000000000000" pitchFamily="18" charset="-128"/>
                <a:ea typeface="UD Digi Kyokasho NK-R" panose="02020400000000000000" pitchFamily="18" charset="-128"/>
              </a:rPr>
              <a:t>【</a:t>
            </a:r>
            <a:r>
              <a:rPr lang="ja-JP" altLang="en-US" sz="2800">
                <a:latin typeface="UD Digi Kyokasho NK-R" panose="02020400000000000000" pitchFamily="18" charset="-128"/>
                <a:ea typeface="UD Digi Kyokasho NK-R" panose="02020400000000000000" pitchFamily="18" charset="-128"/>
              </a:rPr>
              <a:t>研究課題名</a:t>
            </a:r>
            <a:r>
              <a:rPr lang="en-US" altLang="ja-JP" sz="2800" dirty="0">
                <a:latin typeface="UD Digi Kyokasho NK-R" panose="02020400000000000000" pitchFamily="18" charset="-128"/>
                <a:ea typeface="UD Digi Kyokasho NK-R" panose="02020400000000000000" pitchFamily="18" charset="-128"/>
              </a:rPr>
              <a:t>】</a:t>
            </a:r>
            <a:br>
              <a:rPr lang="en-US" altLang="ja-JP" sz="2800" dirty="0">
                <a:latin typeface="UD Digi Kyokasho NK-R" panose="02020400000000000000" pitchFamily="18" charset="-128"/>
                <a:ea typeface="UD Digi Kyokasho NK-R" panose="02020400000000000000" pitchFamily="18" charset="-128"/>
              </a:rPr>
            </a:br>
            <a:r>
              <a:rPr lang="en-US" altLang="ja-JP" sz="2800" dirty="0">
                <a:latin typeface="UD Digi Kyokasho NK-R" panose="02020400000000000000" pitchFamily="18" charset="-128"/>
                <a:ea typeface="UD Digi Kyokasho NK-R" panose="02020400000000000000" pitchFamily="18" charset="-128"/>
              </a:rPr>
              <a:t>【</a:t>
            </a:r>
            <a:r>
              <a:rPr lang="ja-JP" altLang="en-US" sz="2800">
                <a:latin typeface="UD Digi Kyokasho NK-R" panose="02020400000000000000" pitchFamily="18" charset="-128"/>
                <a:ea typeface="UD Digi Kyokasho NK-R" panose="02020400000000000000" pitchFamily="18" charset="-128"/>
              </a:rPr>
              <a:t>研究代表者名・所属機関</a:t>
            </a:r>
            <a:r>
              <a:rPr lang="en-US" altLang="ja-JP" sz="2800" dirty="0">
                <a:latin typeface="UD Digi Kyokasho NK-R" panose="02020400000000000000" pitchFamily="18" charset="-128"/>
                <a:ea typeface="UD Digi Kyokasho NK-R" panose="02020400000000000000" pitchFamily="18" charset="-128"/>
              </a:rPr>
              <a:t>】</a:t>
            </a:r>
            <a:endParaRPr lang="ja-JP" altLang="en-US" sz="2800" dirty="0">
              <a:latin typeface="UD Digi Kyokasho NK-R" panose="02020400000000000000" pitchFamily="18" charset="-128"/>
              <a:ea typeface="UD Digi Kyokasho NK-R" panose="02020400000000000000" pitchFamily="18" charset="-128"/>
            </a:endParaRPr>
          </a:p>
        </p:txBody>
      </p:sp>
      <p:sp>
        <p:nvSpPr>
          <p:cNvPr id="11" name="タイトル 1">
            <a:extLst>
              <a:ext uri="{FF2B5EF4-FFF2-40B4-BE49-F238E27FC236}">
                <a16:creationId xmlns:a16="http://schemas.microsoft.com/office/drawing/2014/main" id="{00E6CE07-BBAC-4CD3-8C96-CB381133C18B}"/>
              </a:ext>
            </a:extLst>
          </p:cNvPr>
          <p:cNvSpPr txBox="1">
            <a:spLocks/>
          </p:cNvSpPr>
          <p:nvPr/>
        </p:nvSpPr>
        <p:spPr>
          <a:xfrm>
            <a:off x="904092" y="2427734"/>
            <a:ext cx="7335815" cy="1816417"/>
          </a:xfrm>
          <a:prstGeom prst="rect">
            <a:avLst/>
          </a:prstGeom>
        </p:spPr>
        <p:txBody>
          <a:bodyPr vert="horz" lIns="68580" tIns="34290" rIns="68580" bIns="34290" rtlCol="0" anchor="ctr">
            <a:noAutofit/>
          </a:bodyPr>
          <a:lstStyle>
            <a:lvl1pPr algn="ctr" defTabSz="914400" rtl="0" eaLnBrk="1" latinLnBrk="0" hangingPunct="1">
              <a:spcBef>
                <a:spcPct val="0"/>
              </a:spcBef>
              <a:buNone/>
              <a:defRPr kumimoji="1" sz="4400" kern="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1pPr>
          </a:lstStyle>
          <a:p>
            <a:pPr marL="257175" indent="-257175" algn="l">
              <a:buFont typeface="Wingdings" panose="05000000000000000000" pitchFamily="2" charset="2"/>
              <a:buChar char="p"/>
            </a:pPr>
            <a:r>
              <a:rPr lang="ja-JP" altLang="en-US" sz="1800" dirty="0">
                <a:solidFill>
                  <a:srgbClr val="0000FF"/>
                </a:solidFill>
                <a:latin typeface="UD Digi Kyokasho NK-R" panose="02020400000000000000" pitchFamily="18" charset="-128"/>
                <a:ea typeface="UD Digi Kyokasho NK-R" panose="02020400000000000000" pitchFamily="18" charset="-128"/>
              </a:rPr>
              <a:t>様式内の</a:t>
            </a:r>
            <a:r>
              <a:rPr lang="en-US" altLang="ja-JP" sz="1800" dirty="0">
                <a:solidFill>
                  <a:srgbClr val="0000FF"/>
                </a:solidFill>
                <a:latin typeface="UD Digi Kyokasho NK-R" panose="02020400000000000000" pitchFamily="18" charset="-128"/>
                <a:ea typeface="UD Digi Kyokasho NK-R" panose="02020400000000000000" pitchFamily="18" charset="-128"/>
              </a:rPr>
              <a:t>【</a:t>
            </a:r>
            <a:r>
              <a:rPr lang="ja-JP" altLang="en-US" sz="1800" dirty="0">
                <a:solidFill>
                  <a:srgbClr val="0000FF"/>
                </a:solidFill>
                <a:latin typeface="UD Digi Kyokasho NK-R" panose="02020400000000000000" pitchFamily="18" charset="-128"/>
                <a:ea typeface="UD Digi Kyokasho NK-R" panose="02020400000000000000" pitchFamily="18" charset="-128"/>
              </a:rPr>
              <a:t>任意</a:t>
            </a:r>
            <a:r>
              <a:rPr lang="en-US" altLang="ja-JP" sz="1800" dirty="0">
                <a:solidFill>
                  <a:srgbClr val="0000FF"/>
                </a:solidFill>
                <a:latin typeface="UD Digi Kyokasho NK-R" panose="02020400000000000000" pitchFamily="18" charset="-128"/>
                <a:ea typeface="UD Digi Kyokasho NK-R" panose="02020400000000000000" pitchFamily="18" charset="-128"/>
              </a:rPr>
              <a:t>】</a:t>
            </a:r>
            <a:r>
              <a:rPr lang="ja-JP" altLang="en-US" sz="1800" dirty="0">
                <a:solidFill>
                  <a:srgbClr val="0000FF"/>
                </a:solidFill>
                <a:latin typeface="UD Digi Kyokasho NK-R" panose="02020400000000000000" pitchFamily="18" charset="-128"/>
                <a:ea typeface="UD Digi Kyokasho NK-R" panose="02020400000000000000" pitchFamily="18" charset="-128"/>
              </a:rPr>
              <a:t>項目以外は必ず記入してください。</a:t>
            </a:r>
            <a:endParaRPr lang="en-US" altLang="ja-JP" sz="1800" dirty="0">
              <a:solidFill>
                <a:srgbClr val="0000FF"/>
              </a:solidFill>
              <a:latin typeface="UD Digi Kyokasho NK-R" panose="02020400000000000000" pitchFamily="18" charset="-128"/>
              <a:ea typeface="UD Digi Kyokasho NK-R" panose="02020400000000000000" pitchFamily="18" charset="-128"/>
            </a:endParaRPr>
          </a:p>
          <a:p>
            <a:pPr marL="257175" indent="-257175" algn="l">
              <a:buFont typeface="Wingdings" panose="05000000000000000000" pitchFamily="2" charset="2"/>
              <a:buChar char="p"/>
            </a:pPr>
            <a:r>
              <a:rPr lang="ja-JP" altLang="en-US" sz="1800" dirty="0">
                <a:solidFill>
                  <a:srgbClr val="0000FF"/>
                </a:solidFill>
                <a:latin typeface="UD Digi Kyokasho NK-R" panose="02020400000000000000" pitchFamily="18" charset="-128"/>
                <a:ea typeface="UD Digi Kyokasho NK-R" panose="02020400000000000000" pitchFamily="18" charset="-128"/>
              </a:rPr>
              <a:t>本様式は、自由にデザインを変更して頂いて構いません。</a:t>
            </a:r>
            <a:br>
              <a:rPr lang="en-US" altLang="ja-JP" sz="1800" dirty="0">
                <a:solidFill>
                  <a:srgbClr val="0000FF"/>
                </a:solidFill>
                <a:latin typeface="UD Digi Kyokasho NK-R" panose="02020400000000000000" pitchFamily="18" charset="-128"/>
                <a:ea typeface="UD Digi Kyokasho NK-R" panose="02020400000000000000" pitchFamily="18" charset="-128"/>
              </a:rPr>
            </a:br>
            <a:r>
              <a:rPr lang="ja-JP" altLang="en-US" sz="1800">
                <a:solidFill>
                  <a:srgbClr val="0000FF"/>
                </a:solidFill>
                <a:latin typeface="UD Digi Kyokasho NK-R" panose="02020400000000000000" pitchFamily="18" charset="-128"/>
                <a:ea typeface="UD Digi Kyokasho NK-R" panose="02020400000000000000" pitchFamily="18" charset="-128"/>
              </a:rPr>
              <a:t>提案書</a:t>
            </a:r>
            <a:r>
              <a:rPr lang="ja-JP" altLang="en-US" sz="1800" dirty="0">
                <a:solidFill>
                  <a:srgbClr val="0000FF"/>
                </a:solidFill>
                <a:latin typeface="UD Digi Kyokasho NK-R" panose="02020400000000000000" pitchFamily="18" charset="-128"/>
                <a:ea typeface="UD Digi Kyokasho NK-R" panose="02020400000000000000" pitchFamily="18" charset="-128"/>
              </a:rPr>
              <a:t>は簡潔な記載を心がけてください。ページ数の制限はありませんが、</a:t>
            </a:r>
            <a:r>
              <a:rPr lang="en-US" altLang="ja-JP" sz="1800" dirty="0">
                <a:solidFill>
                  <a:srgbClr val="0000FF"/>
                </a:solidFill>
                <a:latin typeface="UD Digi Kyokasho NK-R" panose="02020400000000000000" pitchFamily="18" charset="-128"/>
                <a:ea typeface="UD Digi Kyokasho NK-R" panose="02020400000000000000" pitchFamily="18" charset="-128"/>
              </a:rPr>
              <a:t>20</a:t>
            </a:r>
            <a:r>
              <a:rPr lang="ja-JP" altLang="en-US" sz="1800" dirty="0">
                <a:solidFill>
                  <a:srgbClr val="0000FF"/>
                </a:solidFill>
                <a:latin typeface="UD Digi Kyokasho NK-R" panose="02020400000000000000" pitchFamily="18" charset="-128"/>
                <a:ea typeface="UD Digi Kyokasho NK-R" panose="02020400000000000000" pitchFamily="18" charset="-128"/>
              </a:rPr>
              <a:t>～</a:t>
            </a:r>
            <a:r>
              <a:rPr lang="en-US" altLang="ja-JP" sz="1800" dirty="0">
                <a:solidFill>
                  <a:srgbClr val="0000FF"/>
                </a:solidFill>
                <a:latin typeface="UD Digi Kyokasho NK-R" panose="02020400000000000000" pitchFamily="18" charset="-128"/>
                <a:ea typeface="UD Digi Kyokasho NK-R" panose="02020400000000000000" pitchFamily="18" charset="-128"/>
              </a:rPr>
              <a:t>30</a:t>
            </a:r>
            <a:r>
              <a:rPr lang="ja-JP" altLang="en-US" sz="1800" dirty="0">
                <a:solidFill>
                  <a:srgbClr val="0000FF"/>
                </a:solidFill>
                <a:latin typeface="UD Digi Kyokasho NK-R" panose="02020400000000000000" pitchFamily="18" charset="-128"/>
                <a:ea typeface="UD Digi Kyokasho NK-R" panose="02020400000000000000" pitchFamily="18" charset="-128"/>
              </a:rPr>
              <a:t>ページを目安にしてください。</a:t>
            </a:r>
            <a:endParaRPr lang="en-US" altLang="ja-JP" sz="1800" dirty="0">
              <a:solidFill>
                <a:srgbClr val="0000FF"/>
              </a:solidFill>
              <a:latin typeface="UD Digi Kyokasho NK-R" panose="02020400000000000000" pitchFamily="18" charset="-128"/>
              <a:ea typeface="UD Digi Kyokasho NK-R" panose="02020400000000000000" pitchFamily="18" charset="-128"/>
            </a:endParaRPr>
          </a:p>
          <a:p>
            <a:pPr marL="257175" indent="-257175" algn="l">
              <a:buFont typeface="Wingdings" panose="05000000000000000000" pitchFamily="2" charset="2"/>
              <a:buChar char="p"/>
            </a:pPr>
            <a:r>
              <a:rPr lang="ja-JP" altLang="en-US" sz="1800" dirty="0">
                <a:solidFill>
                  <a:srgbClr val="0000FF"/>
                </a:solidFill>
                <a:latin typeface="UD Digi Kyokasho NK-R" panose="02020400000000000000" pitchFamily="18" charset="-128"/>
                <a:ea typeface="UD Digi Kyokasho NK-R" panose="02020400000000000000" pitchFamily="18" charset="-128"/>
              </a:rPr>
              <a:t>提出時に、各スライドに青文字で記載してある説明文は削除してください。</a:t>
            </a:r>
            <a:endParaRPr lang="en-US" altLang="ja-JP" sz="1800" dirty="0">
              <a:solidFill>
                <a:srgbClr val="0000FF"/>
              </a:solidFill>
              <a:latin typeface="UD Digi Kyokasho NK-R" panose="02020400000000000000" pitchFamily="18" charset="-128"/>
              <a:ea typeface="UD Digi Kyokasho NK-R" panose="02020400000000000000" pitchFamily="18" charset="-128"/>
            </a:endParaRPr>
          </a:p>
        </p:txBody>
      </p:sp>
      <p:sp>
        <p:nvSpPr>
          <p:cNvPr id="5" name="タイトル 1">
            <a:extLst>
              <a:ext uri="{FF2B5EF4-FFF2-40B4-BE49-F238E27FC236}">
                <a16:creationId xmlns:a16="http://schemas.microsoft.com/office/drawing/2014/main" id="{00E6CE07-BBAC-4CD3-8C96-CB381133C18B}"/>
              </a:ext>
            </a:extLst>
          </p:cNvPr>
          <p:cNvSpPr txBox="1">
            <a:spLocks/>
          </p:cNvSpPr>
          <p:nvPr/>
        </p:nvSpPr>
        <p:spPr>
          <a:xfrm>
            <a:off x="107505" y="123478"/>
            <a:ext cx="4536503" cy="432048"/>
          </a:xfrm>
          <a:prstGeom prst="rect">
            <a:avLst/>
          </a:prstGeom>
        </p:spPr>
        <p:txBody>
          <a:bodyPr vert="horz" lIns="68580" tIns="34290" rIns="68580" bIns="34290" rtlCol="0" anchor="ctr">
            <a:normAutofit/>
          </a:bodyPr>
          <a:lstStyle>
            <a:lvl1pPr algn="ctr" defTabSz="914400" rtl="0" eaLnBrk="1" latinLnBrk="0" hangingPunct="1">
              <a:spcBef>
                <a:spcPct val="0"/>
              </a:spcBef>
              <a:buNone/>
              <a:defRPr kumimoji="1" sz="4400" kern="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1pPr>
          </a:lstStyle>
          <a:p>
            <a:pPr algn="l"/>
            <a:r>
              <a:rPr lang="ja-JP" altLang="en-US" sz="1800">
                <a:latin typeface="UD Digi Kyokasho NK-R" panose="02020400000000000000" pitchFamily="18" charset="-128"/>
                <a:ea typeface="UD Digi Kyokasho NK-R" panose="02020400000000000000" pitchFamily="18" charset="-128"/>
              </a:rPr>
              <a:t>研究計画調書（</a:t>
            </a:r>
            <a:r>
              <a:rPr lang="ja-JP" altLang="en-US" sz="1800" dirty="0">
                <a:latin typeface="UD Digi Kyokasho NK-R" panose="02020400000000000000" pitchFamily="18" charset="-128"/>
                <a:ea typeface="UD Digi Kyokasho NK-R" panose="02020400000000000000" pitchFamily="18" charset="-128"/>
              </a:rPr>
              <a:t>応募</a:t>
            </a:r>
            <a:r>
              <a:rPr lang="ja-JP" altLang="en-US" sz="1800">
                <a:latin typeface="UD Digi Kyokasho NK-R" panose="02020400000000000000" pitchFamily="18" charset="-128"/>
                <a:ea typeface="UD Digi Kyokasho NK-R" panose="02020400000000000000" pitchFamily="18" charset="-128"/>
              </a:rPr>
              <a:t>フォーマット）</a:t>
            </a:r>
          </a:p>
        </p:txBody>
      </p:sp>
    </p:spTree>
    <p:extLst>
      <p:ext uri="{BB962C8B-B14F-4D97-AF65-F5344CB8AC3E}">
        <p14:creationId xmlns:p14="http://schemas.microsoft.com/office/powerpoint/2010/main" val="11822200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Autofit/>
          </a:bodyPr>
          <a:lstStyle/>
          <a:p>
            <a:pPr algn="l"/>
            <a:r>
              <a:rPr lang="ja-JP" altLang="en-US">
                <a:latin typeface="UD Digi Kyokasho NK-R" panose="02020400000000000000" pitchFamily="18" charset="-128"/>
                <a:ea typeface="UD Digi Kyokasho NK-R" panose="02020400000000000000" pitchFamily="18" charset="-128"/>
                <a:cs typeface="メイリオ" panose="020B0604030504040204" pitchFamily="50" charset="-128"/>
              </a:rPr>
              <a:t>８　研究スケジュール</a:t>
            </a:r>
            <a:endParaRPr lang="ja-JP" altLang="en-US" dirty="0">
              <a:latin typeface="UD Digi Kyokasho NK-R" panose="02020400000000000000" pitchFamily="18" charset="-128"/>
              <a:ea typeface="UD Digi Kyokasho NK-R" panose="02020400000000000000" pitchFamily="18" charset="-128"/>
              <a:cs typeface="メイリオ" panose="020B0604030504040204" pitchFamily="50" charset="-128"/>
            </a:endParaRPr>
          </a:p>
        </p:txBody>
      </p:sp>
      <p:sp>
        <p:nvSpPr>
          <p:cNvPr id="3" name="コンテンツ プレースホルダー 2"/>
          <p:cNvSpPr>
            <a:spLocks noGrp="1"/>
          </p:cNvSpPr>
          <p:nvPr>
            <p:ph idx="1"/>
          </p:nvPr>
        </p:nvSpPr>
        <p:spPr>
          <a:xfrm>
            <a:off x="1485900" y="959476"/>
            <a:ext cx="6172200" cy="3394472"/>
          </a:xfrm>
        </p:spPr>
        <p:txBody>
          <a:bodyPr>
            <a:normAutofit/>
          </a:bodyPr>
          <a:lstStyle/>
          <a:p>
            <a:r>
              <a:rPr lang="ja-JP" altLang="en-US" sz="1800" dirty="0">
                <a:solidFill>
                  <a:srgbClr val="0000FF"/>
                </a:solidFill>
                <a:latin typeface="UD Digi Kyokasho NK-R" panose="02020400000000000000" pitchFamily="18" charset="-128"/>
                <a:ea typeface="UD Digi Kyokasho NK-R" panose="02020400000000000000" pitchFamily="18" charset="-128"/>
                <a:cs typeface="メイリオ" panose="020B0604030504040204" pitchFamily="50" charset="-128"/>
              </a:rPr>
              <a:t>現在検討している本事業の計画を、線表などを用い、</a:t>
            </a:r>
            <a:r>
              <a:rPr lang="en-US" altLang="ja-JP" sz="1800" dirty="0">
                <a:solidFill>
                  <a:srgbClr val="0000FF"/>
                </a:solidFill>
                <a:latin typeface="UD Digi Kyokasho NK-R" panose="02020400000000000000" pitchFamily="18" charset="-128"/>
                <a:ea typeface="UD Digi Kyokasho NK-R" panose="02020400000000000000" pitchFamily="18" charset="-128"/>
                <a:cs typeface="メイリオ" panose="020B0604030504040204" pitchFamily="50" charset="-128"/>
              </a:rPr>
              <a:t>5W1H</a:t>
            </a:r>
            <a:r>
              <a:rPr lang="ja-JP" altLang="en-US" sz="1800" dirty="0">
                <a:solidFill>
                  <a:srgbClr val="0000FF"/>
                </a:solidFill>
                <a:latin typeface="UD Digi Kyokasho NK-R" panose="02020400000000000000" pitchFamily="18" charset="-128"/>
                <a:ea typeface="UD Digi Kyokasho NK-R" panose="02020400000000000000" pitchFamily="18" charset="-128"/>
                <a:cs typeface="メイリオ" panose="020B0604030504040204" pitchFamily="50" charset="-128"/>
              </a:rPr>
              <a:t>を明記して記載してください。また、特に実施を希望する時期</a:t>
            </a:r>
            <a:r>
              <a:rPr lang="ja-JP" altLang="en-US" sz="1800">
                <a:solidFill>
                  <a:srgbClr val="0000FF"/>
                </a:solidFill>
                <a:latin typeface="UD Digi Kyokasho NK-R" panose="02020400000000000000" pitchFamily="18" charset="-128"/>
                <a:ea typeface="UD Digi Kyokasho NK-R" panose="02020400000000000000" pitchFamily="18" charset="-128"/>
                <a:cs typeface="メイリオ" panose="020B0604030504040204" pitchFamily="50" charset="-128"/>
              </a:rPr>
              <a:t>がある項目についてはその理由を明記</a:t>
            </a:r>
            <a:r>
              <a:rPr lang="ja-JP" altLang="en-US" sz="1800" dirty="0">
                <a:solidFill>
                  <a:srgbClr val="0000FF"/>
                </a:solidFill>
                <a:latin typeface="UD Digi Kyokasho NK-R" panose="02020400000000000000" pitchFamily="18" charset="-128"/>
                <a:ea typeface="UD Digi Kyokasho NK-R" panose="02020400000000000000" pitchFamily="18" charset="-128"/>
                <a:cs typeface="メイリオ" panose="020B0604030504040204" pitchFamily="50" charset="-128"/>
              </a:rPr>
              <a:t>してください。</a:t>
            </a:r>
          </a:p>
        </p:txBody>
      </p:sp>
      <p:sp>
        <p:nvSpPr>
          <p:cNvPr id="4" name="スライド番号プレースホルダー 3"/>
          <p:cNvSpPr>
            <a:spLocks noGrp="1"/>
          </p:cNvSpPr>
          <p:nvPr>
            <p:ph type="sldNum" sz="quarter" idx="12"/>
          </p:nvPr>
        </p:nvSpPr>
        <p:spPr/>
        <p:txBody>
          <a:bodyPr/>
          <a:lstStyle/>
          <a:p>
            <a:fld id="{2B573624-9676-401E-A4F8-639460B6B7DA}" type="slidenum">
              <a:rPr kumimoji="1" lang="ja-JP" altLang="en-US" smtClean="0"/>
              <a:t>10</a:t>
            </a:fld>
            <a:endParaRPr kumimoji="1" lang="ja-JP" altLang="en-US"/>
          </a:p>
        </p:txBody>
      </p:sp>
    </p:spTree>
    <p:extLst>
      <p:ext uri="{BB962C8B-B14F-4D97-AF65-F5344CB8AC3E}">
        <p14:creationId xmlns:p14="http://schemas.microsoft.com/office/powerpoint/2010/main" val="28848863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Autofit/>
          </a:bodyPr>
          <a:lstStyle/>
          <a:p>
            <a:pPr algn="l"/>
            <a:r>
              <a:rPr lang="ja-JP" altLang="en-US">
                <a:latin typeface="UD Digi Kyokasho NK-R" panose="02020400000000000000" pitchFamily="18" charset="-128"/>
                <a:ea typeface="UD Digi Kyokasho NK-R" panose="02020400000000000000" pitchFamily="18" charset="-128"/>
                <a:cs typeface="メイリオ" panose="020B0604030504040204" pitchFamily="50" charset="-128"/>
              </a:rPr>
              <a:t>９　研究体制・メンバーの経歴</a:t>
            </a:r>
            <a:endParaRPr lang="ja-JP" altLang="en-US" dirty="0">
              <a:latin typeface="UD Digi Kyokasho NK-R" panose="02020400000000000000" pitchFamily="18" charset="-128"/>
              <a:ea typeface="UD Digi Kyokasho NK-R" panose="02020400000000000000" pitchFamily="18" charset="-128"/>
              <a:cs typeface="メイリオ" panose="020B0604030504040204" pitchFamily="50" charset="-128"/>
            </a:endParaRPr>
          </a:p>
        </p:txBody>
      </p:sp>
      <p:sp>
        <p:nvSpPr>
          <p:cNvPr id="3" name="コンテンツ プレースホルダー 2"/>
          <p:cNvSpPr>
            <a:spLocks noGrp="1"/>
          </p:cNvSpPr>
          <p:nvPr>
            <p:ph idx="1"/>
          </p:nvPr>
        </p:nvSpPr>
        <p:spPr>
          <a:xfrm>
            <a:off x="1485900" y="959476"/>
            <a:ext cx="6172200" cy="3394472"/>
          </a:xfrm>
        </p:spPr>
        <p:txBody>
          <a:bodyPr>
            <a:normAutofit/>
          </a:bodyPr>
          <a:lstStyle/>
          <a:p>
            <a:r>
              <a:rPr lang="ja-JP" altLang="en-US" sz="1800" dirty="0">
                <a:solidFill>
                  <a:srgbClr val="0000FF"/>
                </a:solidFill>
                <a:latin typeface="UD Digi Kyokasho NK-R" panose="02020400000000000000" pitchFamily="18" charset="-128"/>
                <a:ea typeface="UD Digi Kyokasho NK-R" panose="02020400000000000000" pitchFamily="18" charset="-128"/>
                <a:cs typeface="メイリオ" panose="020B0604030504040204" pitchFamily="50" charset="-128"/>
              </a:rPr>
              <a:t>本事業を実施するための</a:t>
            </a:r>
            <a:r>
              <a:rPr lang="ja-JP" altLang="en-US" sz="1800">
                <a:solidFill>
                  <a:srgbClr val="0000FF"/>
                </a:solidFill>
                <a:latin typeface="UD Digi Kyokasho NK-R" panose="02020400000000000000" pitchFamily="18" charset="-128"/>
                <a:ea typeface="UD Digi Kyokasho NK-R" panose="02020400000000000000" pitchFamily="18" charset="-128"/>
                <a:cs typeface="メイリオ" panose="020B0604030504040204" pitchFamily="50" charset="-128"/>
              </a:rPr>
              <a:t>組織体制を記載してください。</a:t>
            </a:r>
            <a:endParaRPr lang="en-US" altLang="ja-JP" sz="1800" dirty="0">
              <a:solidFill>
                <a:srgbClr val="0000FF"/>
              </a:solidFill>
              <a:latin typeface="UD Digi Kyokasho NK-R" panose="02020400000000000000" pitchFamily="18" charset="-128"/>
              <a:ea typeface="UD Digi Kyokasho NK-R" panose="02020400000000000000" pitchFamily="18" charset="-128"/>
              <a:cs typeface="メイリオ" panose="020B0604030504040204" pitchFamily="50" charset="-128"/>
            </a:endParaRPr>
          </a:p>
          <a:p>
            <a:r>
              <a:rPr lang="ja-JP" altLang="en-US" sz="1800">
                <a:solidFill>
                  <a:srgbClr val="0000FF"/>
                </a:solidFill>
                <a:latin typeface="UD Digi Kyokasho NK-R" panose="02020400000000000000" pitchFamily="18" charset="-128"/>
                <a:ea typeface="UD Digi Kyokasho NK-R" panose="02020400000000000000" pitchFamily="18" charset="-128"/>
                <a:cs typeface="メイリオ" panose="020B0604030504040204" pitchFamily="50" charset="-128"/>
              </a:rPr>
              <a:t>外部の</a:t>
            </a:r>
            <a:r>
              <a:rPr lang="ja-JP" altLang="en-US" sz="1800" dirty="0">
                <a:solidFill>
                  <a:srgbClr val="0000FF"/>
                </a:solidFill>
                <a:latin typeface="UD Digi Kyokasho NK-R" panose="02020400000000000000" pitchFamily="18" charset="-128"/>
                <a:ea typeface="UD Digi Kyokasho NK-R" panose="02020400000000000000" pitchFamily="18" charset="-128"/>
                <a:cs typeface="メイリオ" panose="020B0604030504040204" pitchFamily="50" charset="-128"/>
              </a:rPr>
              <a:t>企業や団体と連携して実施する場合は、役割が分かるように記載してください。</a:t>
            </a:r>
          </a:p>
        </p:txBody>
      </p:sp>
      <p:sp>
        <p:nvSpPr>
          <p:cNvPr id="4" name="スライド番号プレースホルダー 3"/>
          <p:cNvSpPr>
            <a:spLocks noGrp="1"/>
          </p:cNvSpPr>
          <p:nvPr>
            <p:ph type="sldNum" sz="quarter" idx="12"/>
          </p:nvPr>
        </p:nvSpPr>
        <p:spPr/>
        <p:txBody>
          <a:bodyPr/>
          <a:lstStyle/>
          <a:p>
            <a:fld id="{2B573624-9676-401E-A4F8-639460B6B7DA}" type="slidenum">
              <a:rPr kumimoji="1" lang="ja-JP" altLang="en-US" smtClean="0"/>
              <a:t>11</a:t>
            </a:fld>
            <a:endParaRPr kumimoji="1" lang="ja-JP" altLang="en-US"/>
          </a:p>
        </p:txBody>
      </p:sp>
    </p:spTree>
    <p:extLst>
      <p:ext uri="{BB962C8B-B14F-4D97-AF65-F5344CB8AC3E}">
        <p14:creationId xmlns:p14="http://schemas.microsoft.com/office/powerpoint/2010/main" val="15529286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7DF7436-6230-5EB7-7481-BD99E85CBFBF}"/>
              </a:ext>
            </a:extLst>
          </p:cNvPr>
          <p:cNvSpPr>
            <a:spLocks noGrp="1"/>
          </p:cNvSpPr>
          <p:nvPr>
            <p:ph type="title"/>
          </p:nvPr>
        </p:nvSpPr>
        <p:spPr/>
        <p:txBody>
          <a:bodyPr/>
          <a:lstStyle/>
          <a:p>
            <a:r>
              <a:rPr lang="ja-JP" altLang="en-US">
                <a:latin typeface="UD Digi Kyokasho NK-R" panose="02020400000000000000" pitchFamily="18" charset="-128"/>
                <a:ea typeface="UD Digi Kyokasho NK-R" panose="02020400000000000000" pitchFamily="18" charset="-128"/>
                <a:cs typeface="メイリオ" panose="020B0604030504040204" pitchFamily="50" charset="-128"/>
              </a:rPr>
              <a:t>　</a:t>
            </a:r>
            <a:r>
              <a:rPr lang="en-US" altLang="ja-JP" dirty="0">
                <a:latin typeface="UD Digi Kyokasho NK-R" panose="02020400000000000000" pitchFamily="18" charset="-128"/>
                <a:ea typeface="UD Digi Kyokasho NK-R" panose="02020400000000000000" pitchFamily="18" charset="-128"/>
                <a:cs typeface="メイリオ" panose="020B0604030504040204" pitchFamily="50" charset="-128"/>
              </a:rPr>
              <a:t>10 </a:t>
            </a:r>
            <a:r>
              <a:rPr lang="ja-JP" altLang="en-US">
                <a:latin typeface="UD Digi Kyokasho NK-R" panose="02020400000000000000" pitchFamily="18" charset="-128"/>
                <a:ea typeface="UD Digi Kyokasho NK-R" panose="02020400000000000000" pitchFamily="18" charset="-128"/>
                <a:cs typeface="メイリオ" panose="020B0604030504040204" pitchFamily="50" charset="-128"/>
              </a:rPr>
              <a:t>研究予算書案</a:t>
            </a:r>
            <a:endParaRPr kumimoji="1" lang="ja-JP" altLang="en-US"/>
          </a:p>
        </p:txBody>
      </p:sp>
      <p:graphicFrame>
        <p:nvGraphicFramePr>
          <p:cNvPr id="5" name="コンテンツ プレースホルダー 4">
            <a:extLst>
              <a:ext uri="{FF2B5EF4-FFF2-40B4-BE49-F238E27FC236}">
                <a16:creationId xmlns:a16="http://schemas.microsoft.com/office/drawing/2014/main" id="{C11D1A8A-A00A-B447-3597-414CF668C02B}"/>
              </a:ext>
            </a:extLst>
          </p:cNvPr>
          <p:cNvGraphicFramePr>
            <a:graphicFrameLocks noGrp="1"/>
          </p:cNvGraphicFramePr>
          <p:nvPr>
            <p:ph idx="1"/>
          </p:nvPr>
        </p:nvGraphicFramePr>
        <p:xfrm>
          <a:off x="395537" y="912503"/>
          <a:ext cx="7776865" cy="3708409"/>
        </p:xfrm>
        <a:graphic>
          <a:graphicData uri="http://schemas.openxmlformats.org/drawingml/2006/table">
            <a:tbl>
              <a:tblPr>
                <a:tableStyleId>{5C22544A-7EE6-4342-B048-85BDC9FD1C3A}</a:tableStyleId>
              </a:tblPr>
              <a:tblGrid>
                <a:gridCol w="1073423">
                  <a:extLst>
                    <a:ext uri="{9D8B030D-6E8A-4147-A177-3AD203B41FA5}">
                      <a16:colId xmlns:a16="http://schemas.microsoft.com/office/drawing/2014/main" val="1407680980"/>
                    </a:ext>
                  </a:extLst>
                </a:gridCol>
                <a:gridCol w="1073423">
                  <a:extLst>
                    <a:ext uri="{9D8B030D-6E8A-4147-A177-3AD203B41FA5}">
                      <a16:colId xmlns:a16="http://schemas.microsoft.com/office/drawing/2014/main" val="1867510122"/>
                    </a:ext>
                  </a:extLst>
                </a:gridCol>
                <a:gridCol w="1135325">
                  <a:extLst>
                    <a:ext uri="{9D8B030D-6E8A-4147-A177-3AD203B41FA5}">
                      <a16:colId xmlns:a16="http://schemas.microsoft.com/office/drawing/2014/main" val="389132898"/>
                    </a:ext>
                  </a:extLst>
                </a:gridCol>
                <a:gridCol w="1135325">
                  <a:extLst>
                    <a:ext uri="{9D8B030D-6E8A-4147-A177-3AD203B41FA5}">
                      <a16:colId xmlns:a16="http://schemas.microsoft.com/office/drawing/2014/main" val="2457634394"/>
                    </a:ext>
                  </a:extLst>
                </a:gridCol>
                <a:gridCol w="1215432">
                  <a:extLst>
                    <a:ext uri="{9D8B030D-6E8A-4147-A177-3AD203B41FA5}">
                      <a16:colId xmlns:a16="http://schemas.microsoft.com/office/drawing/2014/main" val="3342846377"/>
                    </a:ext>
                  </a:extLst>
                </a:gridCol>
                <a:gridCol w="1215432">
                  <a:extLst>
                    <a:ext uri="{9D8B030D-6E8A-4147-A177-3AD203B41FA5}">
                      <a16:colId xmlns:a16="http://schemas.microsoft.com/office/drawing/2014/main" val="54381777"/>
                    </a:ext>
                  </a:extLst>
                </a:gridCol>
                <a:gridCol w="928505">
                  <a:extLst>
                    <a:ext uri="{9D8B030D-6E8A-4147-A177-3AD203B41FA5}">
                      <a16:colId xmlns:a16="http://schemas.microsoft.com/office/drawing/2014/main" val="2154607540"/>
                    </a:ext>
                  </a:extLst>
                </a:gridCol>
              </a:tblGrid>
              <a:tr h="536289">
                <a:tc rowSpan="2">
                  <a:txBody>
                    <a:bodyPr/>
                    <a:lstStyle/>
                    <a:p>
                      <a:pPr algn="ctr">
                        <a:buNone/>
                      </a:pPr>
                      <a:r>
                        <a:rPr lang="ja-JP" sz="1200" b="0" kern="100">
                          <a:effectLst/>
                          <a:latin typeface="UD Digi Kyokasho NP-R" panose="02020400000000000000" pitchFamily="18" charset="-128"/>
                          <a:ea typeface="UD Digi Kyokasho NP-R" panose="02020400000000000000" pitchFamily="18" charset="-128"/>
                        </a:rPr>
                        <a:t>必要経費</a:t>
                      </a:r>
                    </a:p>
                    <a:p>
                      <a:pPr indent="152400" algn="ctr">
                        <a:buNone/>
                      </a:pPr>
                      <a:r>
                        <a:rPr lang="en-US" sz="1200" b="0" kern="100" dirty="0">
                          <a:effectLst/>
                          <a:latin typeface="UD Digi Kyokasho NP-R" panose="02020400000000000000" pitchFamily="18" charset="-128"/>
                          <a:ea typeface="UD Digi Kyokasho NP-R" panose="02020400000000000000" pitchFamily="18" charset="-128"/>
                        </a:rPr>
                        <a:t>(</a:t>
                      </a:r>
                      <a:r>
                        <a:rPr lang="ja-JP" sz="1200" b="0" kern="100">
                          <a:effectLst/>
                          <a:latin typeface="UD Digi Kyokasho NP-R" panose="02020400000000000000" pitchFamily="18" charset="-128"/>
                          <a:ea typeface="UD Digi Kyokasho NP-R" panose="02020400000000000000" pitchFamily="18" charset="-128"/>
                        </a:rPr>
                        <a:t>見込額</a:t>
                      </a:r>
                      <a:r>
                        <a:rPr lang="en-US" sz="1200" b="0" kern="100" dirty="0">
                          <a:effectLst/>
                          <a:latin typeface="UD Digi Kyokasho NP-R" panose="02020400000000000000" pitchFamily="18" charset="-128"/>
                          <a:ea typeface="UD Digi Kyokasho NP-R" panose="02020400000000000000" pitchFamily="18" charset="-128"/>
                        </a:rPr>
                        <a:t>)</a:t>
                      </a:r>
                      <a:endParaRPr lang="ja-JP" sz="1200" b="0" kern="100">
                        <a:effectLst/>
                        <a:latin typeface="UD Digi Kyokasho NP-R" panose="02020400000000000000" pitchFamily="18" charset="-128"/>
                        <a:ea typeface="UD Digi Kyokasho NP-R" panose="02020400000000000000" pitchFamily="18" charset="-128"/>
                        <a:cs typeface="Times New Roman" panose="02020603050405020304" pitchFamily="18" charset="0"/>
                      </a:endParaRPr>
                    </a:p>
                  </a:txBody>
                  <a:tcPr marL="54181" marR="54181" marT="0" marB="0" anchor="ctr"/>
                </a:tc>
                <a:tc gridSpan="2">
                  <a:txBody>
                    <a:bodyPr/>
                    <a:lstStyle/>
                    <a:p>
                      <a:pPr algn="ctr">
                        <a:buNone/>
                      </a:pPr>
                      <a:r>
                        <a:rPr lang="ja-JP" sz="1200" b="0" kern="100">
                          <a:effectLst/>
                          <a:latin typeface="UD Digi Kyokasho NP-R" panose="02020400000000000000" pitchFamily="18" charset="-128"/>
                          <a:ea typeface="UD Digi Kyokasho NP-R" panose="02020400000000000000" pitchFamily="18" charset="-128"/>
                        </a:rPr>
                        <a:t>物品費</a:t>
                      </a:r>
                      <a:r>
                        <a:rPr lang="ja-JP" altLang="en-US" sz="1200" b="0" kern="100">
                          <a:effectLst/>
                          <a:latin typeface="UD Digi Kyokasho NP-R" panose="02020400000000000000" pitchFamily="18" charset="-128"/>
                          <a:ea typeface="UD Digi Kyokasho NP-R" panose="02020400000000000000" pitchFamily="18" charset="-128"/>
                        </a:rPr>
                        <a:t>（備品、消耗品）</a:t>
                      </a:r>
                      <a:endParaRPr lang="ja-JP" sz="1200" b="0" kern="100">
                        <a:effectLst/>
                        <a:latin typeface="UD Digi Kyokasho NP-R" panose="02020400000000000000" pitchFamily="18" charset="-128"/>
                        <a:ea typeface="UD Digi Kyokasho NP-R" panose="02020400000000000000" pitchFamily="18" charset="-128"/>
                      </a:endParaRPr>
                    </a:p>
                    <a:p>
                      <a:pPr algn="ctr">
                        <a:buNone/>
                      </a:pPr>
                      <a:r>
                        <a:rPr lang="ja-JP" sz="1200" b="0" kern="100">
                          <a:effectLst/>
                          <a:latin typeface="UD Digi Kyokasho NP-R" panose="02020400000000000000" pitchFamily="18" charset="-128"/>
                          <a:ea typeface="UD Digi Kyokasho NP-R" panose="02020400000000000000" pitchFamily="18" charset="-128"/>
                        </a:rPr>
                        <a:t>（備品は事項の前に○印をつけてください。）</a:t>
                      </a:r>
                      <a:endParaRPr lang="ja-JP" sz="1200" b="0" kern="100">
                        <a:effectLst/>
                        <a:latin typeface="UD Digi Kyokasho NP-R" panose="02020400000000000000" pitchFamily="18" charset="-128"/>
                        <a:ea typeface="UD Digi Kyokasho NP-R" panose="02020400000000000000" pitchFamily="18" charset="-128"/>
                        <a:cs typeface="Times New Roman" panose="02020603050405020304" pitchFamily="18" charset="0"/>
                      </a:endParaRPr>
                    </a:p>
                  </a:txBody>
                  <a:tcPr marL="54181" marR="54181" marT="0" marB="0" anchor="ctr"/>
                </a:tc>
                <a:tc hMerge="1">
                  <a:txBody>
                    <a:bodyPr/>
                    <a:lstStyle/>
                    <a:p>
                      <a:endParaRPr kumimoji="1" lang="ja-JP" altLang="en-US"/>
                    </a:p>
                  </a:txBody>
                  <a:tcPr/>
                </a:tc>
                <a:tc gridSpan="2">
                  <a:txBody>
                    <a:bodyPr/>
                    <a:lstStyle/>
                    <a:p>
                      <a:pPr algn="ctr">
                        <a:buNone/>
                      </a:pPr>
                      <a:r>
                        <a:rPr lang="ja-JP" sz="1200" b="0" kern="100">
                          <a:effectLst/>
                          <a:latin typeface="UD Digi Kyokasho NP-R" panose="02020400000000000000" pitchFamily="18" charset="-128"/>
                          <a:ea typeface="UD Digi Kyokasho NP-R" panose="02020400000000000000" pitchFamily="18" charset="-128"/>
                        </a:rPr>
                        <a:t>旅　費</a:t>
                      </a:r>
                      <a:r>
                        <a:rPr lang="en-US" sz="1200" b="0" kern="100" dirty="0">
                          <a:effectLst/>
                          <a:latin typeface="UD Digi Kyokasho NP-R" panose="02020400000000000000" pitchFamily="18" charset="-128"/>
                          <a:ea typeface="UD Digi Kyokasho NP-R" panose="02020400000000000000" pitchFamily="18" charset="-128"/>
                        </a:rPr>
                        <a:t>(</a:t>
                      </a:r>
                      <a:r>
                        <a:rPr lang="ja-JP" altLang="en-US" sz="1200" b="0" kern="100">
                          <a:effectLst/>
                          <a:latin typeface="UD Digi Kyokasho NP-R" panose="02020400000000000000" pitchFamily="18" charset="-128"/>
                          <a:ea typeface="UD Digi Kyokasho NP-R" panose="02020400000000000000" pitchFamily="18" charset="-128"/>
                        </a:rPr>
                        <a:t>国内旅費、海外旅費</a:t>
                      </a:r>
                      <a:r>
                        <a:rPr lang="en-US" sz="1200" b="0" kern="100" dirty="0">
                          <a:effectLst/>
                          <a:latin typeface="UD Digi Kyokasho NP-R" panose="02020400000000000000" pitchFamily="18" charset="-128"/>
                          <a:ea typeface="UD Digi Kyokasho NP-R" panose="02020400000000000000" pitchFamily="18" charset="-128"/>
                        </a:rPr>
                        <a:t>)</a:t>
                      </a:r>
                      <a:endParaRPr lang="ja-JP" sz="1200" b="0" kern="100">
                        <a:effectLst/>
                        <a:latin typeface="UD Digi Kyokasho NP-R" panose="02020400000000000000" pitchFamily="18" charset="-128"/>
                        <a:ea typeface="UD Digi Kyokasho NP-R" panose="02020400000000000000" pitchFamily="18" charset="-128"/>
                        <a:cs typeface="Times New Roman" panose="02020603050405020304" pitchFamily="18" charset="0"/>
                      </a:endParaRPr>
                    </a:p>
                  </a:txBody>
                  <a:tcPr marL="54181" marR="54181" marT="0" marB="0" anchor="ctr"/>
                </a:tc>
                <a:tc hMerge="1">
                  <a:txBody>
                    <a:bodyPr/>
                    <a:lstStyle/>
                    <a:p>
                      <a:endParaRPr kumimoji="1" lang="ja-JP" altLang="en-US"/>
                    </a:p>
                  </a:txBody>
                  <a:tcPr/>
                </a:tc>
                <a:tc gridSpan="2">
                  <a:txBody>
                    <a:bodyPr/>
                    <a:lstStyle/>
                    <a:p>
                      <a:pPr algn="ctr">
                        <a:buNone/>
                      </a:pPr>
                      <a:r>
                        <a:rPr lang="ja-JP" sz="1200" b="0" kern="100">
                          <a:effectLst/>
                          <a:latin typeface="UD Digi Kyokasho NP-R" panose="02020400000000000000" pitchFamily="18" charset="-128"/>
                          <a:ea typeface="UD Digi Kyokasho NP-R" panose="02020400000000000000" pitchFamily="18" charset="-128"/>
                        </a:rPr>
                        <a:t>その他</a:t>
                      </a:r>
                    </a:p>
                    <a:p>
                      <a:pPr algn="just">
                        <a:buNone/>
                      </a:pPr>
                      <a:r>
                        <a:rPr lang="ja-JP" sz="1200" b="0" kern="100">
                          <a:effectLst/>
                          <a:latin typeface="UD Digi Kyokasho NP-R" panose="02020400000000000000" pitchFamily="18" charset="-128"/>
                          <a:ea typeface="UD Digi Kyokasho NP-R" panose="02020400000000000000" pitchFamily="18" charset="-128"/>
                        </a:rPr>
                        <a:t>（役務費・会場借料・印刷費等・施設等利用費等）</a:t>
                      </a:r>
                      <a:endParaRPr lang="ja-JP" sz="1200" b="0" kern="100">
                        <a:effectLst/>
                        <a:latin typeface="UD Digi Kyokasho NP-R" panose="02020400000000000000" pitchFamily="18" charset="-128"/>
                        <a:ea typeface="UD Digi Kyokasho NP-R" panose="02020400000000000000" pitchFamily="18" charset="-128"/>
                        <a:cs typeface="Times New Roman" panose="02020603050405020304" pitchFamily="18" charset="0"/>
                      </a:endParaRPr>
                    </a:p>
                  </a:txBody>
                  <a:tcPr marL="54181" marR="54181" marT="0" marB="0" anchor="ctr"/>
                </a:tc>
                <a:tc hMerge="1">
                  <a:txBody>
                    <a:bodyPr/>
                    <a:lstStyle/>
                    <a:p>
                      <a:endParaRPr kumimoji="1" lang="ja-JP" altLang="en-US"/>
                    </a:p>
                  </a:txBody>
                  <a:tcPr/>
                </a:tc>
                <a:extLst>
                  <a:ext uri="{0D108BD9-81ED-4DB2-BD59-A6C34878D82A}">
                    <a16:rowId xmlns:a16="http://schemas.microsoft.com/office/drawing/2014/main" val="2400497297"/>
                  </a:ext>
                </a:extLst>
              </a:tr>
              <a:tr h="178763">
                <a:tc vMerge="1">
                  <a:txBody>
                    <a:bodyPr/>
                    <a:lstStyle/>
                    <a:p>
                      <a:endParaRPr kumimoji="1" lang="ja-JP" altLang="en-US"/>
                    </a:p>
                  </a:txBody>
                  <a:tcPr/>
                </a:tc>
                <a:tc>
                  <a:txBody>
                    <a:bodyPr/>
                    <a:lstStyle/>
                    <a:p>
                      <a:pPr algn="ctr">
                        <a:buNone/>
                      </a:pPr>
                      <a:r>
                        <a:rPr lang="ja-JP" sz="1200" b="0" kern="100">
                          <a:effectLst/>
                          <a:latin typeface="UD Digi Kyokasho NP-R" panose="02020400000000000000" pitchFamily="18" charset="-128"/>
                          <a:ea typeface="UD Digi Kyokasho NP-R" panose="02020400000000000000" pitchFamily="18" charset="-128"/>
                        </a:rPr>
                        <a:t>事　　項</a:t>
                      </a:r>
                      <a:endParaRPr lang="ja-JP" sz="1200" b="0" kern="100">
                        <a:effectLst/>
                        <a:latin typeface="UD Digi Kyokasho NP-R" panose="02020400000000000000" pitchFamily="18" charset="-128"/>
                        <a:ea typeface="UD Digi Kyokasho NP-R" panose="02020400000000000000" pitchFamily="18" charset="-128"/>
                        <a:cs typeface="Times New Roman" panose="02020603050405020304" pitchFamily="18" charset="0"/>
                      </a:endParaRPr>
                    </a:p>
                  </a:txBody>
                  <a:tcPr marL="54181" marR="54181" marT="0" marB="0" anchor="ctr"/>
                </a:tc>
                <a:tc>
                  <a:txBody>
                    <a:bodyPr/>
                    <a:lstStyle/>
                    <a:p>
                      <a:pPr algn="ctr">
                        <a:buNone/>
                      </a:pPr>
                      <a:r>
                        <a:rPr lang="ja-JP" sz="1200" b="0" kern="100">
                          <a:effectLst/>
                          <a:latin typeface="UD Digi Kyokasho NP-R" panose="02020400000000000000" pitchFamily="18" charset="-128"/>
                          <a:ea typeface="UD Digi Kyokasho NP-R" panose="02020400000000000000" pitchFamily="18" charset="-128"/>
                        </a:rPr>
                        <a:t>金額</a:t>
                      </a:r>
                      <a:r>
                        <a:rPr lang="en-US" sz="1200" b="0" kern="100">
                          <a:effectLst/>
                          <a:latin typeface="UD Digi Kyokasho NP-R" panose="02020400000000000000" pitchFamily="18" charset="-128"/>
                          <a:ea typeface="UD Digi Kyokasho NP-R" panose="02020400000000000000" pitchFamily="18" charset="-128"/>
                        </a:rPr>
                        <a:t>(</a:t>
                      </a:r>
                      <a:r>
                        <a:rPr lang="ja-JP" sz="1200" b="0" kern="100">
                          <a:effectLst/>
                          <a:latin typeface="UD Digi Kyokasho NP-R" panose="02020400000000000000" pitchFamily="18" charset="-128"/>
                          <a:ea typeface="UD Digi Kyokasho NP-R" panose="02020400000000000000" pitchFamily="18" charset="-128"/>
                        </a:rPr>
                        <a:t>千円</a:t>
                      </a:r>
                      <a:r>
                        <a:rPr lang="en-US" sz="1200" b="0" kern="100">
                          <a:effectLst/>
                          <a:latin typeface="UD Digi Kyokasho NP-R" panose="02020400000000000000" pitchFamily="18" charset="-128"/>
                          <a:ea typeface="UD Digi Kyokasho NP-R" panose="02020400000000000000" pitchFamily="18" charset="-128"/>
                        </a:rPr>
                        <a:t>)</a:t>
                      </a:r>
                      <a:endParaRPr lang="ja-JP" sz="1200" b="0" kern="100">
                        <a:effectLst/>
                        <a:latin typeface="UD Digi Kyokasho NP-R" panose="02020400000000000000" pitchFamily="18" charset="-128"/>
                        <a:ea typeface="UD Digi Kyokasho NP-R" panose="02020400000000000000" pitchFamily="18" charset="-128"/>
                        <a:cs typeface="Times New Roman" panose="02020603050405020304" pitchFamily="18" charset="0"/>
                      </a:endParaRPr>
                    </a:p>
                  </a:txBody>
                  <a:tcPr marL="54181" marR="54181" marT="0" marB="0" anchor="ctr"/>
                </a:tc>
                <a:tc>
                  <a:txBody>
                    <a:bodyPr/>
                    <a:lstStyle/>
                    <a:p>
                      <a:pPr algn="ctr">
                        <a:buNone/>
                      </a:pPr>
                      <a:r>
                        <a:rPr lang="ja-JP" sz="1200" b="0" kern="100">
                          <a:effectLst/>
                          <a:latin typeface="UD Digi Kyokasho NP-R" panose="02020400000000000000" pitchFamily="18" charset="-128"/>
                          <a:ea typeface="UD Digi Kyokasho NP-R" panose="02020400000000000000" pitchFamily="18" charset="-128"/>
                        </a:rPr>
                        <a:t>事　　項</a:t>
                      </a:r>
                      <a:endParaRPr lang="ja-JP" sz="1200" b="0" kern="100">
                        <a:effectLst/>
                        <a:latin typeface="UD Digi Kyokasho NP-R" panose="02020400000000000000" pitchFamily="18" charset="-128"/>
                        <a:ea typeface="UD Digi Kyokasho NP-R" panose="02020400000000000000" pitchFamily="18" charset="-128"/>
                        <a:cs typeface="Times New Roman" panose="02020603050405020304" pitchFamily="18" charset="0"/>
                      </a:endParaRPr>
                    </a:p>
                  </a:txBody>
                  <a:tcPr marL="54181" marR="54181" marT="0" marB="0" anchor="ctr"/>
                </a:tc>
                <a:tc>
                  <a:txBody>
                    <a:bodyPr/>
                    <a:lstStyle/>
                    <a:p>
                      <a:pPr algn="just">
                        <a:buNone/>
                      </a:pPr>
                      <a:r>
                        <a:rPr lang="ja-JP" sz="1200" b="0" kern="100">
                          <a:effectLst/>
                          <a:latin typeface="UD Digi Kyokasho NP-R" panose="02020400000000000000" pitchFamily="18" charset="-128"/>
                          <a:ea typeface="UD Digi Kyokasho NP-R" panose="02020400000000000000" pitchFamily="18" charset="-128"/>
                        </a:rPr>
                        <a:t>金額</a:t>
                      </a:r>
                      <a:r>
                        <a:rPr lang="en-US" sz="1200" b="0" kern="100" dirty="0">
                          <a:effectLst/>
                          <a:latin typeface="UD Digi Kyokasho NP-R" panose="02020400000000000000" pitchFamily="18" charset="-128"/>
                          <a:ea typeface="UD Digi Kyokasho NP-R" panose="02020400000000000000" pitchFamily="18" charset="-128"/>
                        </a:rPr>
                        <a:t>(</a:t>
                      </a:r>
                      <a:r>
                        <a:rPr lang="ja-JP" sz="1200" b="0" kern="100">
                          <a:effectLst/>
                          <a:latin typeface="UD Digi Kyokasho NP-R" panose="02020400000000000000" pitchFamily="18" charset="-128"/>
                          <a:ea typeface="UD Digi Kyokasho NP-R" panose="02020400000000000000" pitchFamily="18" charset="-128"/>
                        </a:rPr>
                        <a:t>千円</a:t>
                      </a:r>
                      <a:r>
                        <a:rPr lang="en-US" sz="1200" b="0" kern="100" dirty="0">
                          <a:effectLst/>
                          <a:latin typeface="UD Digi Kyokasho NP-R" panose="02020400000000000000" pitchFamily="18" charset="-128"/>
                          <a:ea typeface="UD Digi Kyokasho NP-R" panose="02020400000000000000" pitchFamily="18" charset="-128"/>
                        </a:rPr>
                        <a:t>)</a:t>
                      </a:r>
                      <a:endParaRPr lang="ja-JP" sz="1200" b="0" kern="100">
                        <a:effectLst/>
                        <a:latin typeface="UD Digi Kyokasho NP-R" panose="02020400000000000000" pitchFamily="18" charset="-128"/>
                        <a:ea typeface="UD Digi Kyokasho NP-R" panose="02020400000000000000" pitchFamily="18" charset="-128"/>
                        <a:cs typeface="Times New Roman" panose="02020603050405020304" pitchFamily="18" charset="0"/>
                      </a:endParaRPr>
                    </a:p>
                  </a:txBody>
                  <a:tcPr marL="54181" marR="54181" marT="0" marB="0" anchor="ctr"/>
                </a:tc>
                <a:tc>
                  <a:txBody>
                    <a:bodyPr/>
                    <a:lstStyle/>
                    <a:p>
                      <a:pPr algn="ctr">
                        <a:buNone/>
                      </a:pPr>
                      <a:r>
                        <a:rPr lang="ja-JP" sz="1200" b="0" kern="100">
                          <a:effectLst/>
                          <a:latin typeface="UD Digi Kyokasho NP-R" panose="02020400000000000000" pitchFamily="18" charset="-128"/>
                          <a:ea typeface="UD Digi Kyokasho NP-R" panose="02020400000000000000" pitchFamily="18" charset="-128"/>
                        </a:rPr>
                        <a:t>事　　項</a:t>
                      </a:r>
                      <a:endParaRPr lang="ja-JP" sz="1200" b="0" kern="100">
                        <a:effectLst/>
                        <a:latin typeface="UD Digi Kyokasho NP-R" panose="02020400000000000000" pitchFamily="18" charset="-128"/>
                        <a:ea typeface="UD Digi Kyokasho NP-R" panose="02020400000000000000" pitchFamily="18" charset="-128"/>
                        <a:cs typeface="Times New Roman" panose="02020603050405020304" pitchFamily="18" charset="0"/>
                      </a:endParaRPr>
                    </a:p>
                  </a:txBody>
                  <a:tcPr marL="54181" marR="54181" marT="0" marB="0" anchor="ctr"/>
                </a:tc>
                <a:tc>
                  <a:txBody>
                    <a:bodyPr/>
                    <a:lstStyle/>
                    <a:p>
                      <a:pPr algn="ctr">
                        <a:buNone/>
                      </a:pPr>
                      <a:r>
                        <a:rPr lang="ja-JP" sz="1200" b="0" kern="100">
                          <a:effectLst/>
                          <a:latin typeface="UD Digi Kyokasho NP-R" panose="02020400000000000000" pitchFamily="18" charset="-128"/>
                          <a:ea typeface="UD Digi Kyokasho NP-R" panose="02020400000000000000" pitchFamily="18" charset="-128"/>
                        </a:rPr>
                        <a:t>金額</a:t>
                      </a:r>
                      <a:r>
                        <a:rPr lang="en-US" sz="1200" b="0" kern="100">
                          <a:effectLst/>
                          <a:latin typeface="UD Digi Kyokasho NP-R" panose="02020400000000000000" pitchFamily="18" charset="-128"/>
                          <a:ea typeface="UD Digi Kyokasho NP-R" panose="02020400000000000000" pitchFamily="18" charset="-128"/>
                        </a:rPr>
                        <a:t>(</a:t>
                      </a:r>
                      <a:r>
                        <a:rPr lang="ja-JP" sz="1200" b="0" kern="100">
                          <a:effectLst/>
                          <a:latin typeface="UD Digi Kyokasho NP-R" panose="02020400000000000000" pitchFamily="18" charset="-128"/>
                          <a:ea typeface="UD Digi Kyokasho NP-R" panose="02020400000000000000" pitchFamily="18" charset="-128"/>
                        </a:rPr>
                        <a:t>千円</a:t>
                      </a:r>
                      <a:r>
                        <a:rPr lang="en-US" sz="1200" b="0" kern="100">
                          <a:effectLst/>
                          <a:latin typeface="UD Digi Kyokasho NP-R" panose="02020400000000000000" pitchFamily="18" charset="-128"/>
                          <a:ea typeface="UD Digi Kyokasho NP-R" panose="02020400000000000000" pitchFamily="18" charset="-128"/>
                        </a:rPr>
                        <a:t>)</a:t>
                      </a:r>
                      <a:endParaRPr lang="ja-JP" sz="1200" b="0" kern="100">
                        <a:effectLst/>
                        <a:latin typeface="UD Digi Kyokasho NP-R" panose="02020400000000000000" pitchFamily="18" charset="-128"/>
                        <a:ea typeface="UD Digi Kyokasho NP-R" panose="02020400000000000000" pitchFamily="18" charset="-128"/>
                        <a:cs typeface="Times New Roman" panose="02020603050405020304" pitchFamily="18" charset="0"/>
                      </a:endParaRPr>
                    </a:p>
                  </a:txBody>
                  <a:tcPr marL="54181" marR="54181" marT="0" marB="0" anchor="ctr"/>
                </a:tc>
                <a:extLst>
                  <a:ext uri="{0D108BD9-81ED-4DB2-BD59-A6C34878D82A}">
                    <a16:rowId xmlns:a16="http://schemas.microsoft.com/office/drawing/2014/main" val="665671653"/>
                  </a:ext>
                </a:extLst>
              </a:tr>
              <a:tr h="1051367">
                <a:tc rowSpan="3">
                  <a:txBody>
                    <a:bodyPr/>
                    <a:lstStyle/>
                    <a:p>
                      <a:pPr algn="r">
                        <a:buNone/>
                      </a:pPr>
                      <a:r>
                        <a:rPr lang="en-US" sz="1200" b="0" kern="100" dirty="0">
                          <a:effectLst/>
                          <a:latin typeface="UD Digi Kyokasho NP-R" panose="02020400000000000000" pitchFamily="18" charset="-128"/>
                          <a:ea typeface="UD Digi Kyokasho NP-R" panose="02020400000000000000" pitchFamily="18" charset="-128"/>
                        </a:rPr>
                        <a:t> </a:t>
                      </a:r>
                      <a:endParaRPr lang="ja-JP" sz="1200" b="0" kern="100">
                        <a:effectLst/>
                        <a:latin typeface="UD Digi Kyokasho NP-R" panose="02020400000000000000" pitchFamily="18" charset="-128"/>
                        <a:ea typeface="UD Digi Kyokasho NP-R" panose="02020400000000000000" pitchFamily="18" charset="-128"/>
                      </a:endParaRPr>
                    </a:p>
                    <a:p>
                      <a:pPr indent="127000" algn="r">
                        <a:buNone/>
                      </a:pPr>
                      <a:r>
                        <a:rPr lang="ja-JP" altLang="en-US" sz="1200" b="0" kern="100">
                          <a:effectLst/>
                          <a:latin typeface="UD Digi Kyokasho NP-R" panose="02020400000000000000" pitchFamily="18" charset="-128"/>
                          <a:ea typeface="UD Digi Kyokasho NP-R" panose="02020400000000000000" pitchFamily="18" charset="-128"/>
                          <a:cs typeface="Times New Roman" panose="02020603050405020304" pitchFamily="18" charset="0"/>
                        </a:rPr>
                        <a:t>１年目</a:t>
                      </a:r>
                      <a:endParaRPr lang="ja-JP" sz="1200" b="0" kern="100">
                        <a:effectLst/>
                        <a:latin typeface="UD Digi Kyokasho NP-R" panose="02020400000000000000" pitchFamily="18" charset="-128"/>
                        <a:ea typeface="UD Digi Kyokasho NP-R" panose="02020400000000000000" pitchFamily="18" charset="-128"/>
                        <a:cs typeface="Times New Roman" panose="02020603050405020304" pitchFamily="18" charset="0"/>
                      </a:endParaRPr>
                    </a:p>
                  </a:txBody>
                  <a:tcPr marL="54181" marR="54181" marT="0" marB="0"/>
                </a:tc>
                <a:tc>
                  <a:txBody>
                    <a:bodyPr/>
                    <a:lstStyle/>
                    <a:p>
                      <a:pPr algn="l">
                        <a:buNone/>
                      </a:pPr>
                      <a:r>
                        <a:rPr lang="en-US" sz="1200" b="0" kern="100" dirty="0">
                          <a:effectLst/>
                          <a:latin typeface="UD Digi Kyokasho NP-R" panose="02020400000000000000" pitchFamily="18" charset="-128"/>
                          <a:ea typeface="UD Digi Kyokasho NP-R" panose="02020400000000000000" pitchFamily="18" charset="-128"/>
                        </a:rPr>
                        <a:t> </a:t>
                      </a:r>
                      <a:endParaRPr lang="ja-JP" sz="1200" b="0" kern="100">
                        <a:effectLst/>
                        <a:latin typeface="UD Digi Kyokasho NP-R" panose="02020400000000000000" pitchFamily="18" charset="-128"/>
                        <a:ea typeface="UD Digi Kyokasho NP-R" panose="02020400000000000000" pitchFamily="18" charset="-128"/>
                        <a:cs typeface="Times New Roman" panose="02020603050405020304" pitchFamily="18" charset="0"/>
                      </a:endParaRPr>
                    </a:p>
                  </a:txBody>
                  <a:tcPr marL="54181" marR="54181" marT="0" marB="0"/>
                </a:tc>
                <a:tc>
                  <a:txBody>
                    <a:bodyPr/>
                    <a:lstStyle/>
                    <a:p>
                      <a:pPr algn="r">
                        <a:buNone/>
                      </a:pPr>
                      <a:r>
                        <a:rPr lang="en-US" sz="1200" b="0" kern="100" dirty="0">
                          <a:effectLst/>
                          <a:latin typeface="UD Digi Kyokasho NP-R" panose="02020400000000000000" pitchFamily="18" charset="-128"/>
                          <a:ea typeface="UD Digi Kyokasho NP-R" panose="02020400000000000000" pitchFamily="18" charset="-128"/>
                        </a:rPr>
                        <a:t> </a:t>
                      </a:r>
                      <a:endParaRPr lang="ja-JP" sz="1200" b="0" kern="100">
                        <a:effectLst/>
                        <a:latin typeface="UD Digi Kyokasho NP-R" panose="02020400000000000000" pitchFamily="18" charset="-128"/>
                        <a:ea typeface="UD Digi Kyokasho NP-R" panose="02020400000000000000" pitchFamily="18" charset="-128"/>
                        <a:cs typeface="Times New Roman" panose="02020603050405020304" pitchFamily="18" charset="0"/>
                      </a:endParaRPr>
                    </a:p>
                  </a:txBody>
                  <a:tcPr marL="54181" marR="54181" marT="0" marB="0"/>
                </a:tc>
                <a:tc>
                  <a:txBody>
                    <a:bodyPr/>
                    <a:lstStyle/>
                    <a:p>
                      <a:pPr algn="l">
                        <a:buNone/>
                      </a:pPr>
                      <a:r>
                        <a:rPr lang="en-US" sz="1200" b="0" kern="100" dirty="0">
                          <a:effectLst/>
                          <a:latin typeface="UD Digi Kyokasho NP-R" panose="02020400000000000000" pitchFamily="18" charset="-128"/>
                          <a:ea typeface="UD Digi Kyokasho NP-R" panose="02020400000000000000" pitchFamily="18" charset="-128"/>
                        </a:rPr>
                        <a:t> </a:t>
                      </a:r>
                      <a:endParaRPr lang="ja-JP" sz="1200" b="0" kern="100">
                        <a:effectLst/>
                        <a:latin typeface="UD Digi Kyokasho NP-R" panose="02020400000000000000" pitchFamily="18" charset="-128"/>
                        <a:ea typeface="UD Digi Kyokasho NP-R" panose="02020400000000000000" pitchFamily="18" charset="-128"/>
                        <a:cs typeface="Times New Roman" panose="02020603050405020304" pitchFamily="18" charset="0"/>
                      </a:endParaRPr>
                    </a:p>
                  </a:txBody>
                  <a:tcPr marL="54181" marR="54181" marT="0" marB="0"/>
                </a:tc>
                <a:tc>
                  <a:txBody>
                    <a:bodyPr/>
                    <a:lstStyle/>
                    <a:p>
                      <a:pPr algn="r">
                        <a:buNone/>
                      </a:pPr>
                      <a:r>
                        <a:rPr lang="en-US" sz="1200" b="0" kern="100" dirty="0">
                          <a:effectLst/>
                          <a:latin typeface="UD Digi Kyokasho NP-R" panose="02020400000000000000" pitchFamily="18" charset="-128"/>
                          <a:ea typeface="UD Digi Kyokasho NP-R" panose="02020400000000000000" pitchFamily="18" charset="-128"/>
                        </a:rPr>
                        <a:t> </a:t>
                      </a:r>
                      <a:endParaRPr lang="ja-JP" sz="1200" b="0" kern="100">
                        <a:effectLst/>
                        <a:latin typeface="UD Digi Kyokasho NP-R" panose="02020400000000000000" pitchFamily="18" charset="-128"/>
                        <a:ea typeface="UD Digi Kyokasho NP-R" panose="02020400000000000000" pitchFamily="18" charset="-128"/>
                        <a:cs typeface="Times New Roman" panose="02020603050405020304" pitchFamily="18" charset="0"/>
                      </a:endParaRPr>
                    </a:p>
                  </a:txBody>
                  <a:tcPr marL="54181" marR="54181" marT="0" marB="0"/>
                </a:tc>
                <a:tc>
                  <a:txBody>
                    <a:bodyPr/>
                    <a:lstStyle/>
                    <a:p>
                      <a:pPr algn="l">
                        <a:buNone/>
                      </a:pPr>
                      <a:r>
                        <a:rPr lang="en-US" sz="1200" b="0" kern="100" dirty="0">
                          <a:effectLst/>
                          <a:latin typeface="UD Digi Kyokasho NP-R" panose="02020400000000000000" pitchFamily="18" charset="-128"/>
                          <a:ea typeface="UD Digi Kyokasho NP-R" panose="02020400000000000000" pitchFamily="18" charset="-128"/>
                        </a:rPr>
                        <a:t> </a:t>
                      </a:r>
                      <a:endParaRPr lang="ja-JP" sz="1200" b="0" kern="100">
                        <a:effectLst/>
                        <a:latin typeface="UD Digi Kyokasho NP-R" panose="02020400000000000000" pitchFamily="18" charset="-128"/>
                        <a:ea typeface="UD Digi Kyokasho NP-R" panose="02020400000000000000" pitchFamily="18" charset="-128"/>
                        <a:cs typeface="Times New Roman" panose="02020603050405020304" pitchFamily="18" charset="0"/>
                      </a:endParaRPr>
                    </a:p>
                  </a:txBody>
                  <a:tcPr marL="54181" marR="54181" marT="0" marB="0"/>
                </a:tc>
                <a:tc>
                  <a:txBody>
                    <a:bodyPr/>
                    <a:lstStyle/>
                    <a:p>
                      <a:pPr algn="r">
                        <a:buNone/>
                      </a:pPr>
                      <a:r>
                        <a:rPr lang="en-US" sz="1200" b="0" kern="100" dirty="0">
                          <a:effectLst/>
                          <a:latin typeface="UD Digi Kyokasho NP-R" panose="02020400000000000000" pitchFamily="18" charset="-128"/>
                          <a:ea typeface="UD Digi Kyokasho NP-R" panose="02020400000000000000" pitchFamily="18" charset="-128"/>
                        </a:rPr>
                        <a:t> </a:t>
                      </a:r>
                      <a:endParaRPr lang="ja-JP" sz="1200" b="0" kern="100">
                        <a:effectLst/>
                        <a:latin typeface="UD Digi Kyokasho NP-R" panose="02020400000000000000" pitchFamily="18" charset="-128"/>
                        <a:ea typeface="UD Digi Kyokasho NP-R" panose="02020400000000000000" pitchFamily="18" charset="-128"/>
                        <a:cs typeface="Times New Roman" panose="02020603050405020304" pitchFamily="18" charset="0"/>
                      </a:endParaRPr>
                    </a:p>
                  </a:txBody>
                  <a:tcPr marL="54181" marR="54181" marT="0" marB="0"/>
                </a:tc>
                <a:extLst>
                  <a:ext uri="{0D108BD9-81ED-4DB2-BD59-A6C34878D82A}">
                    <a16:rowId xmlns:a16="http://schemas.microsoft.com/office/drawing/2014/main" val="1652546653"/>
                  </a:ext>
                </a:extLst>
              </a:tr>
              <a:tr h="178763">
                <a:tc vMerge="1">
                  <a:txBody>
                    <a:bodyPr/>
                    <a:lstStyle/>
                    <a:p>
                      <a:endParaRPr kumimoji="1" lang="ja-JP" altLang="en-US"/>
                    </a:p>
                  </a:txBody>
                  <a:tcPr/>
                </a:tc>
                <a:tc>
                  <a:txBody>
                    <a:bodyPr/>
                    <a:lstStyle/>
                    <a:p>
                      <a:pPr algn="ctr">
                        <a:buNone/>
                      </a:pPr>
                      <a:r>
                        <a:rPr lang="ja-JP" sz="1200" b="0" kern="100">
                          <a:effectLst/>
                          <a:latin typeface="UD Digi Kyokasho NP-R" panose="02020400000000000000" pitchFamily="18" charset="-128"/>
                          <a:ea typeface="UD Digi Kyokasho NP-R" panose="02020400000000000000" pitchFamily="18" charset="-128"/>
                        </a:rPr>
                        <a:t>計</a:t>
                      </a:r>
                      <a:endParaRPr lang="ja-JP" sz="1200" b="0" kern="100">
                        <a:effectLst/>
                        <a:latin typeface="UD Digi Kyokasho NP-R" panose="02020400000000000000" pitchFamily="18" charset="-128"/>
                        <a:ea typeface="UD Digi Kyokasho NP-R" panose="02020400000000000000" pitchFamily="18" charset="-128"/>
                        <a:cs typeface="Times New Roman" panose="02020603050405020304" pitchFamily="18" charset="0"/>
                      </a:endParaRPr>
                    </a:p>
                  </a:txBody>
                  <a:tcPr marL="54181" marR="54181" marT="0" marB="0" anchor="ctr"/>
                </a:tc>
                <a:tc>
                  <a:txBody>
                    <a:bodyPr/>
                    <a:lstStyle/>
                    <a:p>
                      <a:pPr algn="ctr">
                        <a:buNone/>
                      </a:pPr>
                      <a:r>
                        <a:rPr lang="en-US" sz="1200" b="0" kern="100">
                          <a:effectLst/>
                          <a:latin typeface="UD Digi Kyokasho NP-R" panose="02020400000000000000" pitchFamily="18" charset="-128"/>
                          <a:ea typeface="UD Digi Kyokasho NP-R" panose="02020400000000000000" pitchFamily="18" charset="-128"/>
                        </a:rPr>
                        <a:t> </a:t>
                      </a:r>
                      <a:endParaRPr lang="ja-JP" sz="1200" b="0" kern="100">
                        <a:effectLst/>
                        <a:latin typeface="UD Digi Kyokasho NP-R" panose="02020400000000000000" pitchFamily="18" charset="-128"/>
                        <a:ea typeface="UD Digi Kyokasho NP-R" panose="02020400000000000000" pitchFamily="18" charset="-128"/>
                        <a:cs typeface="Times New Roman" panose="02020603050405020304" pitchFamily="18" charset="0"/>
                      </a:endParaRPr>
                    </a:p>
                  </a:txBody>
                  <a:tcPr marL="54181" marR="54181" marT="0" marB="0" anchor="ctr"/>
                </a:tc>
                <a:tc>
                  <a:txBody>
                    <a:bodyPr/>
                    <a:lstStyle/>
                    <a:p>
                      <a:pPr algn="ctr">
                        <a:buNone/>
                      </a:pPr>
                      <a:r>
                        <a:rPr lang="ja-JP" sz="1200" b="0" kern="100">
                          <a:effectLst/>
                          <a:latin typeface="UD Digi Kyokasho NP-R" panose="02020400000000000000" pitchFamily="18" charset="-128"/>
                          <a:ea typeface="UD Digi Kyokasho NP-R" panose="02020400000000000000" pitchFamily="18" charset="-128"/>
                        </a:rPr>
                        <a:t>計</a:t>
                      </a:r>
                      <a:endParaRPr lang="ja-JP" sz="1200" b="0" kern="100">
                        <a:effectLst/>
                        <a:latin typeface="UD Digi Kyokasho NP-R" panose="02020400000000000000" pitchFamily="18" charset="-128"/>
                        <a:ea typeface="UD Digi Kyokasho NP-R" panose="02020400000000000000" pitchFamily="18" charset="-128"/>
                        <a:cs typeface="Times New Roman" panose="02020603050405020304" pitchFamily="18" charset="0"/>
                      </a:endParaRPr>
                    </a:p>
                  </a:txBody>
                  <a:tcPr marL="54181" marR="54181" marT="0" marB="0" anchor="ctr"/>
                </a:tc>
                <a:tc>
                  <a:txBody>
                    <a:bodyPr/>
                    <a:lstStyle/>
                    <a:p>
                      <a:pPr algn="ctr">
                        <a:buNone/>
                      </a:pPr>
                      <a:r>
                        <a:rPr lang="en-US" sz="1200" b="0" kern="100">
                          <a:effectLst/>
                          <a:latin typeface="UD Digi Kyokasho NP-R" panose="02020400000000000000" pitchFamily="18" charset="-128"/>
                          <a:ea typeface="UD Digi Kyokasho NP-R" panose="02020400000000000000" pitchFamily="18" charset="-128"/>
                        </a:rPr>
                        <a:t> </a:t>
                      </a:r>
                      <a:endParaRPr lang="ja-JP" sz="1200" b="0" kern="100">
                        <a:effectLst/>
                        <a:latin typeface="UD Digi Kyokasho NP-R" panose="02020400000000000000" pitchFamily="18" charset="-128"/>
                        <a:ea typeface="UD Digi Kyokasho NP-R" panose="02020400000000000000" pitchFamily="18" charset="-128"/>
                        <a:cs typeface="Times New Roman" panose="02020603050405020304" pitchFamily="18" charset="0"/>
                      </a:endParaRPr>
                    </a:p>
                  </a:txBody>
                  <a:tcPr marL="54181" marR="54181" marT="0" marB="0" anchor="ctr"/>
                </a:tc>
                <a:tc>
                  <a:txBody>
                    <a:bodyPr/>
                    <a:lstStyle/>
                    <a:p>
                      <a:pPr algn="ctr">
                        <a:buNone/>
                      </a:pPr>
                      <a:r>
                        <a:rPr lang="ja-JP" sz="1200" b="0" kern="100">
                          <a:effectLst/>
                          <a:latin typeface="UD Digi Kyokasho NP-R" panose="02020400000000000000" pitchFamily="18" charset="-128"/>
                          <a:ea typeface="UD Digi Kyokasho NP-R" panose="02020400000000000000" pitchFamily="18" charset="-128"/>
                        </a:rPr>
                        <a:t>計</a:t>
                      </a:r>
                      <a:endParaRPr lang="ja-JP" sz="1200" b="0" kern="100">
                        <a:effectLst/>
                        <a:latin typeface="UD Digi Kyokasho NP-R" panose="02020400000000000000" pitchFamily="18" charset="-128"/>
                        <a:ea typeface="UD Digi Kyokasho NP-R" panose="02020400000000000000" pitchFamily="18" charset="-128"/>
                        <a:cs typeface="Times New Roman" panose="02020603050405020304" pitchFamily="18" charset="0"/>
                      </a:endParaRPr>
                    </a:p>
                  </a:txBody>
                  <a:tcPr marL="54181" marR="54181" marT="0" marB="0" anchor="ctr"/>
                </a:tc>
                <a:tc>
                  <a:txBody>
                    <a:bodyPr/>
                    <a:lstStyle/>
                    <a:p>
                      <a:pPr algn="ctr">
                        <a:buNone/>
                      </a:pPr>
                      <a:r>
                        <a:rPr lang="en-US" sz="1200" b="0" kern="100" dirty="0">
                          <a:effectLst/>
                          <a:latin typeface="UD Digi Kyokasho NP-R" panose="02020400000000000000" pitchFamily="18" charset="-128"/>
                          <a:ea typeface="UD Digi Kyokasho NP-R" panose="02020400000000000000" pitchFamily="18" charset="-128"/>
                        </a:rPr>
                        <a:t> </a:t>
                      </a:r>
                      <a:endParaRPr lang="ja-JP" sz="1200" b="0" kern="100">
                        <a:effectLst/>
                        <a:latin typeface="UD Digi Kyokasho NP-R" panose="02020400000000000000" pitchFamily="18" charset="-128"/>
                        <a:ea typeface="UD Digi Kyokasho NP-R" panose="02020400000000000000" pitchFamily="18" charset="-128"/>
                        <a:cs typeface="Times New Roman" panose="02020603050405020304" pitchFamily="18" charset="0"/>
                      </a:endParaRPr>
                    </a:p>
                  </a:txBody>
                  <a:tcPr marL="54181" marR="54181" marT="0" marB="0" anchor="ctr"/>
                </a:tc>
                <a:extLst>
                  <a:ext uri="{0D108BD9-81ED-4DB2-BD59-A6C34878D82A}">
                    <a16:rowId xmlns:a16="http://schemas.microsoft.com/office/drawing/2014/main" val="814169138"/>
                  </a:ext>
                </a:extLst>
              </a:tr>
              <a:tr h="178763">
                <a:tc vMerge="1">
                  <a:txBody>
                    <a:bodyPr/>
                    <a:lstStyle/>
                    <a:p>
                      <a:endParaRPr kumimoji="1" lang="ja-JP" altLang="en-US"/>
                    </a:p>
                  </a:txBody>
                  <a:tcPr/>
                </a:tc>
                <a:tc>
                  <a:txBody>
                    <a:bodyPr/>
                    <a:lstStyle/>
                    <a:p>
                      <a:pPr algn="ctr">
                        <a:buNone/>
                      </a:pPr>
                      <a:r>
                        <a:rPr lang="ja-JP" sz="1200" b="0" kern="100">
                          <a:effectLst/>
                          <a:latin typeface="UD Digi Kyokasho NP-R" panose="02020400000000000000" pitchFamily="18" charset="-128"/>
                          <a:ea typeface="UD Digi Kyokasho NP-R" panose="02020400000000000000" pitchFamily="18" charset="-128"/>
                        </a:rPr>
                        <a:t>合　計</a:t>
                      </a:r>
                      <a:endParaRPr lang="ja-JP" sz="1200" b="0" kern="100">
                        <a:effectLst/>
                        <a:latin typeface="UD Digi Kyokasho NP-R" panose="02020400000000000000" pitchFamily="18" charset="-128"/>
                        <a:ea typeface="UD Digi Kyokasho NP-R" panose="02020400000000000000" pitchFamily="18" charset="-128"/>
                        <a:cs typeface="Times New Roman" panose="02020603050405020304" pitchFamily="18" charset="0"/>
                      </a:endParaRPr>
                    </a:p>
                  </a:txBody>
                  <a:tcPr marL="54181" marR="54181" marT="0" marB="0" anchor="ctr"/>
                </a:tc>
                <a:tc gridSpan="5">
                  <a:txBody>
                    <a:bodyPr/>
                    <a:lstStyle/>
                    <a:p>
                      <a:pPr algn="r">
                        <a:buNone/>
                      </a:pPr>
                      <a:r>
                        <a:rPr lang="ja-JP" sz="1200" b="0" kern="100">
                          <a:effectLst/>
                          <a:latin typeface="UD Digi Kyokasho NP-R" panose="02020400000000000000" pitchFamily="18" charset="-128"/>
                          <a:ea typeface="UD Digi Kyokasho NP-R" panose="02020400000000000000" pitchFamily="18" charset="-128"/>
                        </a:rPr>
                        <a:t>千円</a:t>
                      </a:r>
                      <a:endParaRPr lang="ja-JP" sz="1200" b="0" kern="100">
                        <a:effectLst/>
                        <a:latin typeface="UD Digi Kyokasho NP-R" panose="02020400000000000000" pitchFamily="18" charset="-128"/>
                        <a:ea typeface="UD Digi Kyokasho NP-R" panose="02020400000000000000" pitchFamily="18" charset="-128"/>
                        <a:cs typeface="Times New Roman" panose="02020603050405020304" pitchFamily="18" charset="0"/>
                      </a:endParaRPr>
                    </a:p>
                  </a:txBody>
                  <a:tcPr marL="54181" marR="54181" marT="0" marB="0"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302798384"/>
                  </a:ext>
                </a:extLst>
              </a:tr>
              <a:tr h="977781">
                <a:tc rowSpan="3">
                  <a:txBody>
                    <a:bodyPr/>
                    <a:lstStyle/>
                    <a:p>
                      <a:pPr algn="just">
                        <a:buNone/>
                      </a:pPr>
                      <a:r>
                        <a:rPr lang="en-US" sz="1200" b="0" kern="100" dirty="0">
                          <a:effectLst/>
                          <a:latin typeface="UD Digi Kyokasho NP-R" panose="02020400000000000000" pitchFamily="18" charset="-128"/>
                          <a:ea typeface="UD Digi Kyokasho NP-R" panose="02020400000000000000" pitchFamily="18" charset="-128"/>
                        </a:rPr>
                        <a:t> </a:t>
                      </a:r>
                      <a:endParaRPr lang="ja-JP" sz="1200" b="0" kern="100">
                        <a:effectLst/>
                        <a:latin typeface="UD Digi Kyokasho NP-R" panose="02020400000000000000" pitchFamily="18" charset="-128"/>
                        <a:ea typeface="UD Digi Kyokasho NP-R" panose="02020400000000000000" pitchFamily="18" charset="-128"/>
                      </a:endParaRPr>
                    </a:p>
                    <a:p>
                      <a:pPr marL="27305" algn="r">
                        <a:buNone/>
                      </a:pPr>
                      <a:r>
                        <a:rPr lang="ja-JP" altLang="en-US" sz="1200" b="0" kern="100">
                          <a:effectLst/>
                          <a:latin typeface="UD Digi Kyokasho NP-R" panose="02020400000000000000" pitchFamily="18" charset="-128"/>
                          <a:ea typeface="UD Digi Kyokasho NP-R" panose="02020400000000000000" pitchFamily="18" charset="-128"/>
                          <a:cs typeface="Times New Roman" panose="02020603050405020304" pitchFamily="18" charset="0"/>
                        </a:rPr>
                        <a:t>２年目</a:t>
                      </a:r>
                      <a:endParaRPr lang="ja-JP" sz="1200" b="0" kern="100">
                        <a:effectLst/>
                        <a:latin typeface="UD Digi Kyokasho NP-R" panose="02020400000000000000" pitchFamily="18" charset="-128"/>
                        <a:ea typeface="UD Digi Kyokasho NP-R" panose="02020400000000000000" pitchFamily="18" charset="-128"/>
                        <a:cs typeface="Times New Roman" panose="02020603050405020304" pitchFamily="18" charset="0"/>
                      </a:endParaRPr>
                    </a:p>
                  </a:txBody>
                  <a:tcPr marL="54181" marR="54181" marT="0" marB="0"/>
                </a:tc>
                <a:tc>
                  <a:txBody>
                    <a:bodyPr/>
                    <a:lstStyle/>
                    <a:p>
                      <a:pPr algn="just">
                        <a:buNone/>
                      </a:pPr>
                      <a:r>
                        <a:rPr lang="en-US" sz="1200" b="0" kern="100">
                          <a:effectLst/>
                          <a:latin typeface="UD Digi Kyokasho NP-R" panose="02020400000000000000" pitchFamily="18" charset="-128"/>
                          <a:ea typeface="UD Digi Kyokasho NP-R" panose="02020400000000000000" pitchFamily="18" charset="-128"/>
                        </a:rPr>
                        <a:t> </a:t>
                      </a:r>
                      <a:endParaRPr lang="ja-JP" sz="1200" b="0" kern="100">
                        <a:effectLst/>
                        <a:latin typeface="UD Digi Kyokasho NP-R" panose="02020400000000000000" pitchFamily="18" charset="-128"/>
                        <a:ea typeface="UD Digi Kyokasho NP-R" panose="02020400000000000000" pitchFamily="18" charset="-128"/>
                        <a:cs typeface="Times New Roman" panose="02020603050405020304" pitchFamily="18" charset="0"/>
                      </a:endParaRPr>
                    </a:p>
                  </a:txBody>
                  <a:tcPr marL="54181" marR="54181" marT="0" marB="0"/>
                </a:tc>
                <a:tc>
                  <a:txBody>
                    <a:bodyPr/>
                    <a:lstStyle/>
                    <a:p>
                      <a:pPr algn="r">
                        <a:buNone/>
                      </a:pPr>
                      <a:r>
                        <a:rPr lang="en-US" sz="1200" b="0" kern="100">
                          <a:effectLst/>
                          <a:latin typeface="UD Digi Kyokasho NP-R" panose="02020400000000000000" pitchFamily="18" charset="-128"/>
                          <a:ea typeface="UD Digi Kyokasho NP-R" panose="02020400000000000000" pitchFamily="18" charset="-128"/>
                        </a:rPr>
                        <a:t> </a:t>
                      </a:r>
                      <a:endParaRPr lang="ja-JP" sz="1200" b="0" kern="100">
                        <a:effectLst/>
                        <a:latin typeface="UD Digi Kyokasho NP-R" panose="02020400000000000000" pitchFamily="18" charset="-128"/>
                        <a:ea typeface="UD Digi Kyokasho NP-R" panose="02020400000000000000" pitchFamily="18" charset="-128"/>
                        <a:cs typeface="Times New Roman" panose="02020603050405020304" pitchFamily="18" charset="0"/>
                      </a:endParaRPr>
                    </a:p>
                  </a:txBody>
                  <a:tcPr marL="54181" marR="54181" marT="0" marB="0"/>
                </a:tc>
                <a:tc>
                  <a:txBody>
                    <a:bodyPr/>
                    <a:lstStyle/>
                    <a:p>
                      <a:pPr algn="just">
                        <a:buNone/>
                      </a:pPr>
                      <a:r>
                        <a:rPr lang="en-US" sz="1200" b="0" kern="100">
                          <a:effectLst/>
                          <a:latin typeface="UD Digi Kyokasho NP-R" panose="02020400000000000000" pitchFamily="18" charset="-128"/>
                          <a:ea typeface="UD Digi Kyokasho NP-R" panose="02020400000000000000" pitchFamily="18" charset="-128"/>
                        </a:rPr>
                        <a:t> </a:t>
                      </a:r>
                      <a:endParaRPr lang="ja-JP" sz="1200" b="0" kern="100">
                        <a:effectLst/>
                        <a:latin typeface="UD Digi Kyokasho NP-R" panose="02020400000000000000" pitchFamily="18" charset="-128"/>
                        <a:ea typeface="UD Digi Kyokasho NP-R" panose="02020400000000000000" pitchFamily="18" charset="-128"/>
                        <a:cs typeface="Times New Roman" panose="02020603050405020304" pitchFamily="18" charset="0"/>
                      </a:endParaRPr>
                    </a:p>
                  </a:txBody>
                  <a:tcPr marL="54181" marR="54181" marT="0" marB="0"/>
                </a:tc>
                <a:tc>
                  <a:txBody>
                    <a:bodyPr/>
                    <a:lstStyle/>
                    <a:p>
                      <a:pPr algn="r">
                        <a:buNone/>
                      </a:pPr>
                      <a:r>
                        <a:rPr lang="en-US" sz="1200" b="0" kern="100">
                          <a:effectLst/>
                          <a:latin typeface="UD Digi Kyokasho NP-R" panose="02020400000000000000" pitchFamily="18" charset="-128"/>
                          <a:ea typeface="UD Digi Kyokasho NP-R" panose="02020400000000000000" pitchFamily="18" charset="-128"/>
                        </a:rPr>
                        <a:t> </a:t>
                      </a:r>
                      <a:endParaRPr lang="ja-JP" sz="1200" b="0" kern="100">
                        <a:effectLst/>
                        <a:latin typeface="UD Digi Kyokasho NP-R" panose="02020400000000000000" pitchFamily="18" charset="-128"/>
                        <a:ea typeface="UD Digi Kyokasho NP-R" panose="02020400000000000000" pitchFamily="18" charset="-128"/>
                        <a:cs typeface="Times New Roman" panose="02020603050405020304" pitchFamily="18" charset="0"/>
                      </a:endParaRPr>
                    </a:p>
                  </a:txBody>
                  <a:tcPr marL="54181" marR="54181" marT="0" marB="0"/>
                </a:tc>
                <a:tc>
                  <a:txBody>
                    <a:bodyPr/>
                    <a:lstStyle/>
                    <a:p>
                      <a:pPr algn="just">
                        <a:buNone/>
                      </a:pPr>
                      <a:r>
                        <a:rPr lang="en-US" sz="1200" b="0" kern="100" dirty="0">
                          <a:effectLst/>
                          <a:latin typeface="UD Digi Kyokasho NP-R" panose="02020400000000000000" pitchFamily="18" charset="-128"/>
                          <a:ea typeface="UD Digi Kyokasho NP-R" panose="02020400000000000000" pitchFamily="18" charset="-128"/>
                        </a:rPr>
                        <a:t> </a:t>
                      </a:r>
                      <a:endParaRPr lang="ja-JP" sz="1200" b="0" kern="100">
                        <a:effectLst/>
                        <a:latin typeface="UD Digi Kyokasho NP-R" panose="02020400000000000000" pitchFamily="18" charset="-128"/>
                        <a:ea typeface="UD Digi Kyokasho NP-R" panose="02020400000000000000" pitchFamily="18" charset="-128"/>
                        <a:cs typeface="Times New Roman" panose="02020603050405020304" pitchFamily="18" charset="0"/>
                      </a:endParaRPr>
                    </a:p>
                  </a:txBody>
                  <a:tcPr marL="54181" marR="54181" marT="0" marB="0"/>
                </a:tc>
                <a:tc>
                  <a:txBody>
                    <a:bodyPr/>
                    <a:lstStyle/>
                    <a:p>
                      <a:pPr algn="r">
                        <a:buNone/>
                      </a:pPr>
                      <a:r>
                        <a:rPr lang="en-US" sz="1200" b="0" kern="100" dirty="0">
                          <a:effectLst/>
                          <a:latin typeface="UD Digi Kyokasho NP-R" panose="02020400000000000000" pitchFamily="18" charset="-128"/>
                          <a:ea typeface="UD Digi Kyokasho NP-R" panose="02020400000000000000" pitchFamily="18" charset="-128"/>
                        </a:rPr>
                        <a:t> </a:t>
                      </a:r>
                      <a:endParaRPr lang="ja-JP" sz="1200" b="0" kern="100">
                        <a:effectLst/>
                        <a:latin typeface="UD Digi Kyokasho NP-R" panose="02020400000000000000" pitchFamily="18" charset="-128"/>
                        <a:ea typeface="UD Digi Kyokasho NP-R" panose="02020400000000000000" pitchFamily="18" charset="-128"/>
                        <a:cs typeface="Times New Roman" panose="02020603050405020304" pitchFamily="18" charset="0"/>
                      </a:endParaRPr>
                    </a:p>
                  </a:txBody>
                  <a:tcPr marL="54181" marR="54181" marT="0" marB="0"/>
                </a:tc>
                <a:extLst>
                  <a:ext uri="{0D108BD9-81ED-4DB2-BD59-A6C34878D82A}">
                    <a16:rowId xmlns:a16="http://schemas.microsoft.com/office/drawing/2014/main" val="3844177709"/>
                  </a:ext>
                </a:extLst>
              </a:tr>
              <a:tr h="178763">
                <a:tc vMerge="1">
                  <a:txBody>
                    <a:bodyPr/>
                    <a:lstStyle/>
                    <a:p>
                      <a:endParaRPr kumimoji="1" lang="ja-JP" altLang="en-US"/>
                    </a:p>
                  </a:txBody>
                  <a:tcPr/>
                </a:tc>
                <a:tc>
                  <a:txBody>
                    <a:bodyPr/>
                    <a:lstStyle/>
                    <a:p>
                      <a:pPr algn="ctr">
                        <a:buNone/>
                      </a:pPr>
                      <a:r>
                        <a:rPr lang="ja-JP" sz="1200" b="0" kern="100">
                          <a:effectLst/>
                          <a:latin typeface="UD Digi Kyokasho NP-R" panose="02020400000000000000" pitchFamily="18" charset="-128"/>
                          <a:ea typeface="UD Digi Kyokasho NP-R" panose="02020400000000000000" pitchFamily="18" charset="-128"/>
                        </a:rPr>
                        <a:t>計</a:t>
                      </a:r>
                      <a:endParaRPr lang="ja-JP" sz="1200" b="0" kern="100">
                        <a:effectLst/>
                        <a:latin typeface="UD Digi Kyokasho NP-R" panose="02020400000000000000" pitchFamily="18" charset="-128"/>
                        <a:ea typeface="UD Digi Kyokasho NP-R" panose="02020400000000000000" pitchFamily="18" charset="-128"/>
                        <a:cs typeface="Times New Roman" panose="02020603050405020304" pitchFamily="18" charset="0"/>
                      </a:endParaRPr>
                    </a:p>
                  </a:txBody>
                  <a:tcPr marL="54181" marR="54181" marT="0" marB="0" anchor="ctr"/>
                </a:tc>
                <a:tc>
                  <a:txBody>
                    <a:bodyPr/>
                    <a:lstStyle/>
                    <a:p>
                      <a:pPr algn="ctr">
                        <a:buNone/>
                      </a:pPr>
                      <a:r>
                        <a:rPr lang="en-US" sz="1200" b="0" kern="100">
                          <a:effectLst/>
                          <a:latin typeface="UD Digi Kyokasho NP-R" panose="02020400000000000000" pitchFamily="18" charset="-128"/>
                          <a:ea typeface="UD Digi Kyokasho NP-R" panose="02020400000000000000" pitchFamily="18" charset="-128"/>
                        </a:rPr>
                        <a:t> </a:t>
                      </a:r>
                      <a:endParaRPr lang="ja-JP" sz="1200" b="0" kern="100">
                        <a:effectLst/>
                        <a:latin typeface="UD Digi Kyokasho NP-R" panose="02020400000000000000" pitchFamily="18" charset="-128"/>
                        <a:ea typeface="UD Digi Kyokasho NP-R" panose="02020400000000000000" pitchFamily="18" charset="-128"/>
                        <a:cs typeface="Times New Roman" panose="02020603050405020304" pitchFamily="18" charset="0"/>
                      </a:endParaRPr>
                    </a:p>
                  </a:txBody>
                  <a:tcPr marL="54181" marR="54181" marT="0" marB="0" anchor="ctr"/>
                </a:tc>
                <a:tc>
                  <a:txBody>
                    <a:bodyPr/>
                    <a:lstStyle/>
                    <a:p>
                      <a:pPr algn="ctr">
                        <a:buNone/>
                      </a:pPr>
                      <a:r>
                        <a:rPr lang="ja-JP" sz="1200" b="0" kern="100">
                          <a:effectLst/>
                          <a:latin typeface="UD Digi Kyokasho NP-R" panose="02020400000000000000" pitchFamily="18" charset="-128"/>
                          <a:ea typeface="UD Digi Kyokasho NP-R" panose="02020400000000000000" pitchFamily="18" charset="-128"/>
                        </a:rPr>
                        <a:t>計</a:t>
                      </a:r>
                      <a:endParaRPr lang="ja-JP" sz="1200" b="0" kern="100">
                        <a:effectLst/>
                        <a:latin typeface="UD Digi Kyokasho NP-R" panose="02020400000000000000" pitchFamily="18" charset="-128"/>
                        <a:ea typeface="UD Digi Kyokasho NP-R" panose="02020400000000000000" pitchFamily="18" charset="-128"/>
                        <a:cs typeface="Times New Roman" panose="02020603050405020304" pitchFamily="18" charset="0"/>
                      </a:endParaRPr>
                    </a:p>
                  </a:txBody>
                  <a:tcPr marL="54181" marR="54181" marT="0" marB="0" anchor="ctr"/>
                </a:tc>
                <a:tc>
                  <a:txBody>
                    <a:bodyPr/>
                    <a:lstStyle/>
                    <a:p>
                      <a:pPr algn="ctr">
                        <a:buNone/>
                      </a:pPr>
                      <a:r>
                        <a:rPr lang="en-US" sz="1200" b="0" kern="100">
                          <a:effectLst/>
                          <a:latin typeface="UD Digi Kyokasho NP-R" panose="02020400000000000000" pitchFamily="18" charset="-128"/>
                          <a:ea typeface="UD Digi Kyokasho NP-R" panose="02020400000000000000" pitchFamily="18" charset="-128"/>
                        </a:rPr>
                        <a:t> </a:t>
                      </a:r>
                      <a:endParaRPr lang="ja-JP" sz="1200" b="0" kern="100">
                        <a:effectLst/>
                        <a:latin typeface="UD Digi Kyokasho NP-R" panose="02020400000000000000" pitchFamily="18" charset="-128"/>
                        <a:ea typeface="UD Digi Kyokasho NP-R" panose="02020400000000000000" pitchFamily="18" charset="-128"/>
                        <a:cs typeface="Times New Roman" panose="02020603050405020304" pitchFamily="18" charset="0"/>
                      </a:endParaRPr>
                    </a:p>
                  </a:txBody>
                  <a:tcPr marL="54181" marR="54181" marT="0" marB="0" anchor="ctr"/>
                </a:tc>
                <a:tc>
                  <a:txBody>
                    <a:bodyPr/>
                    <a:lstStyle/>
                    <a:p>
                      <a:pPr algn="ctr">
                        <a:buNone/>
                      </a:pPr>
                      <a:r>
                        <a:rPr lang="ja-JP" sz="1200" b="0" kern="100">
                          <a:effectLst/>
                          <a:latin typeface="UD Digi Kyokasho NP-R" panose="02020400000000000000" pitchFamily="18" charset="-128"/>
                          <a:ea typeface="UD Digi Kyokasho NP-R" panose="02020400000000000000" pitchFamily="18" charset="-128"/>
                        </a:rPr>
                        <a:t>計</a:t>
                      </a:r>
                      <a:endParaRPr lang="ja-JP" sz="1200" b="0" kern="100">
                        <a:effectLst/>
                        <a:latin typeface="UD Digi Kyokasho NP-R" panose="02020400000000000000" pitchFamily="18" charset="-128"/>
                        <a:ea typeface="UD Digi Kyokasho NP-R" panose="02020400000000000000" pitchFamily="18" charset="-128"/>
                        <a:cs typeface="Times New Roman" panose="02020603050405020304" pitchFamily="18" charset="0"/>
                      </a:endParaRPr>
                    </a:p>
                  </a:txBody>
                  <a:tcPr marL="54181" marR="54181" marT="0" marB="0" anchor="ctr"/>
                </a:tc>
                <a:tc>
                  <a:txBody>
                    <a:bodyPr/>
                    <a:lstStyle/>
                    <a:p>
                      <a:pPr algn="ctr">
                        <a:buNone/>
                      </a:pPr>
                      <a:r>
                        <a:rPr lang="en-US" sz="1200" b="0" kern="100" dirty="0">
                          <a:effectLst/>
                          <a:latin typeface="UD Digi Kyokasho NP-R" panose="02020400000000000000" pitchFamily="18" charset="-128"/>
                          <a:ea typeface="UD Digi Kyokasho NP-R" panose="02020400000000000000" pitchFamily="18" charset="-128"/>
                        </a:rPr>
                        <a:t> </a:t>
                      </a:r>
                      <a:endParaRPr lang="ja-JP" sz="1200" b="0" kern="100">
                        <a:effectLst/>
                        <a:latin typeface="UD Digi Kyokasho NP-R" panose="02020400000000000000" pitchFamily="18" charset="-128"/>
                        <a:ea typeface="UD Digi Kyokasho NP-R" panose="02020400000000000000" pitchFamily="18" charset="-128"/>
                        <a:cs typeface="Times New Roman" panose="02020603050405020304" pitchFamily="18" charset="0"/>
                      </a:endParaRPr>
                    </a:p>
                  </a:txBody>
                  <a:tcPr marL="54181" marR="54181" marT="0" marB="0" anchor="ctr"/>
                </a:tc>
                <a:extLst>
                  <a:ext uri="{0D108BD9-81ED-4DB2-BD59-A6C34878D82A}">
                    <a16:rowId xmlns:a16="http://schemas.microsoft.com/office/drawing/2014/main" val="344171141"/>
                  </a:ext>
                </a:extLst>
              </a:tr>
              <a:tr h="178763">
                <a:tc vMerge="1">
                  <a:txBody>
                    <a:bodyPr/>
                    <a:lstStyle/>
                    <a:p>
                      <a:endParaRPr kumimoji="1" lang="ja-JP" altLang="en-US"/>
                    </a:p>
                  </a:txBody>
                  <a:tcPr/>
                </a:tc>
                <a:tc>
                  <a:txBody>
                    <a:bodyPr/>
                    <a:lstStyle/>
                    <a:p>
                      <a:pPr indent="-41910" algn="ctr">
                        <a:buNone/>
                      </a:pPr>
                      <a:r>
                        <a:rPr lang="ja-JP" sz="1200" b="0" kern="100">
                          <a:effectLst/>
                          <a:latin typeface="UD Digi Kyokasho NP-R" panose="02020400000000000000" pitchFamily="18" charset="-128"/>
                          <a:ea typeface="UD Digi Kyokasho NP-R" panose="02020400000000000000" pitchFamily="18" charset="-128"/>
                        </a:rPr>
                        <a:t>合　計</a:t>
                      </a:r>
                      <a:endParaRPr lang="ja-JP" sz="1200" b="0" kern="100">
                        <a:effectLst/>
                        <a:latin typeface="UD Digi Kyokasho NP-R" panose="02020400000000000000" pitchFamily="18" charset="-128"/>
                        <a:ea typeface="UD Digi Kyokasho NP-R" panose="02020400000000000000" pitchFamily="18" charset="-128"/>
                        <a:cs typeface="Times New Roman" panose="02020603050405020304" pitchFamily="18" charset="0"/>
                      </a:endParaRPr>
                    </a:p>
                  </a:txBody>
                  <a:tcPr marL="54181" marR="54181" marT="0" marB="0" anchor="ctr"/>
                </a:tc>
                <a:tc gridSpan="5">
                  <a:txBody>
                    <a:bodyPr/>
                    <a:lstStyle/>
                    <a:p>
                      <a:pPr algn="r">
                        <a:buNone/>
                      </a:pPr>
                      <a:r>
                        <a:rPr lang="ja-JP" sz="1200" b="0" kern="100">
                          <a:effectLst/>
                          <a:latin typeface="UD Digi Kyokasho NP-R" panose="02020400000000000000" pitchFamily="18" charset="-128"/>
                          <a:ea typeface="UD Digi Kyokasho NP-R" panose="02020400000000000000" pitchFamily="18" charset="-128"/>
                        </a:rPr>
                        <a:t>千円</a:t>
                      </a:r>
                      <a:endParaRPr lang="ja-JP" sz="1200" b="0" kern="100">
                        <a:effectLst/>
                        <a:latin typeface="UD Digi Kyokasho NP-R" panose="02020400000000000000" pitchFamily="18" charset="-128"/>
                        <a:ea typeface="UD Digi Kyokasho NP-R" panose="02020400000000000000" pitchFamily="18" charset="-128"/>
                        <a:cs typeface="Times New Roman" panose="02020603050405020304" pitchFamily="18" charset="0"/>
                      </a:endParaRPr>
                    </a:p>
                  </a:txBody>
                  <a:tcPr marL="54181" marR="54181" marT="0" marB="0"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714070472"/>
                  </a:ext>
                </a:extLst>
              </a:tr>
              <a:tr h="216221">
                <a:tc>
                  <a:txBody>
                    <a:bodyPr/>
                    <a:lstStyle/>
                    <a:p>
                      <a:pPr indent="81280" algn="ctr">
                        <a:buNone/>
                      </a:pPr>
                      <a:r>
                        <a:rPr lang="ja-JP" sz="1200" b="0" kern="100">
                          <a:effectLst/>
                          <a:latin typeface="UD Digi Kyokasho NP-R" panose="02020400000000000000" pitchFamily="18" charset="-128"/>
                          <a:ea typeface="UD Digi Kyokasho NP-R" panose="02020400000000000000" pitchFamily="18" charset="-128"/>
                        </a:rPr>
                        <a:t>総　計</a:t>
                      </a:r>
                      <a:endParaRPr lang="ja-JP" sz="1200" b="0" kern="100">
                        <a:effectLst/>
                        <a:latin typeface="UD Digi Kyokasho NP-R" panose="02020400000000000000" pitchFamily="18" charset="-128"/>
                        <a:ea typeface="UD Digi Kyokasho NP-R" panose="02020400000000000000" pitchFamily="18" charset="-128"/>
                        <a:cs typeface="Times New Roman" panose="02020603050405020304" pitchFamily="18" charset="0"/>
                      </a:endParaRPr>
                    </a:p>
                  </a:txBody>
                  <a:tcPr marL="54181" marR="54181" marT="0" marB="0" anchor="ctr"/>
                </a:tc>
                <a:tc gridSpan="6">
                  <a:txBody>
                    <a:bodyPr/>
                    <a:lstStyle/>
                    <a:p>
                      <a:pPr algn="r">
                        <a:buNone/>
                      </a:pPr>
                      <a:r>
                        <a:rPr lang="ja-JP" sz="1200" b="0" kern="100">
                          <a:effectLst/>
                          <a:latin typeface="UD Digi Kyokasho NP-R" panose="02020400000000000000" pitchFamily="18" charset="-128"/>
                          <a:ea typeface="UD Digi Kyokasho NP-R" panose="02020400000000000000" pitchFamily="18" charset="-128"/>
                        </a:rPr>
                        <a:t>千円</a:t>
                      </a:r>
                      <a:endParaRPr lang="ja-JP" sz="1200" b="0" kern="100">
                        <a:effectLst/>
                        <a:latin typeface="UD Digi Kyokasho NP-R" panose="02020400000000000000" pitchFamily="18" charset="-128"/>
                        <a:ea typeface="UD Digi Kyokasho NP-R" panose="02020400000000000000" pitchFamily="18" charset="-128"/>
                        <a:cs typeface="Times New Roman" panose="02020603050405020304" pitchFamily="18" charset="0"/>
                      </a:endParaRPr>
                    </a:p>
                  </a:txBody>
                  <a:tcPr marL="54181" marR="54181" marT="0" marB="0"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330258765"/>
                  </a:ext>
                </a:extLst>
              </a:tr>
            </a:tbl>
          </a:graphicData>
        </a:graphic>
      </p:graphicFrame>
      <p:sp>
        <p:nvSpPr>
          <p:cNvPr id="4" name="スライド番号プレースホルダー 3">
            <a:extLst>
              <a:ext uri="{FF2B5EF4-FFF2-40B4-BE49-F238E27FC236}">
                <a16:creationId xmlns:a16="http://schemas.microsoft.com/office/drawing/2014/main" id="{CA09A5D8-AB59-617B-C38E-AB9206B32C68}"/>
              </a:ext>
            </a:extLst>
          </p:cNvPr>
          <p:cNvSpPr>
            <a:spLocks noGrp="1"/>
          </p:cNvSpPr>
          <p:nvPr>
            <p:ph type="sldNum" sz="quarter" idx="12"/>
          </p:nvPr>
        </p:nvSpPr>
        <p:spPr/>
        <p:txBody>
          <a:bodyPr/>
          <a:lstStyle/>
          <a:p>
            <a:fld id="{2B573624-9676-401E-A4F8-639460B6B7DA}" type="slidenum">
              <a:rPr kumimoji="1" lang="ja-JP" altLang="en-US" smtClean="0"/>
              <a:t>12</a:t>
            </a:fld>
            <a:endParaRPr kumimoji="1" lang="ja-JP" altLang="en-US"/>
          </a:p>
        </p:txBody>
      </p:sp>
      <p:sp>
        <p:nvSpPr>
          <p:cNvPr id="3" name="コンテンツ プレースホルダー 2">
            <a:extLst>
              <a:ext uri="{FF2B5EF4-FFF2-40B4-BE49-F238E27FC236}">
                <a16:creationId xmlns:a16="http://schemas.microsoft.com/office/drawing/2014/main" id="{C3B269D2-26A8-1F6E-0DF7-B8B2101AFD32}"/>
              </a:ext>
            </a:extLst>
          </p:cNvPr>
          <p:cNvSpPr txBox="1">
            <a:spLocks/>
          </p:cNvSpPr>
          <p:nvPr/>
        </p:nvSpPr>
        <p:spPr>
          <a:xfrm>
            <a:off x="1485900" y="959476"/>
            <a:ext cx="6172200" cy="2404362"/>
          </a:xfrm>
          <a:prstGeom prst="rect">
            <a:avLst/>
          </a:prstGeom>
          <a:solidFill>
            <a:schemeClr val="bg1"/>
          </a:solidFill>
        </p:spPr>
        <p:txBody>
          <a:bodyPr vert="horz" lIns="91440" tIns="45720" rIns="91440" bIns="45720" rtlCol="0">
            <a:normAutofit/>
          </a:bodyPr>
          <a:lstStyle>
            <a:lvl1pPr marL="128588" indent="-128588" algn="l" defTabSz="514350" rtl="0" eaLnBrk="1" latinLnBrk="0" hangingPunct="1">
              <a:lnSpc>
                <a:spcPct val="90000"/>
              </a:lnSpc>
              <a:spcBef>
                <a:spcPts val="563"/>
              </a:spcBef>
              <a:buFont typeface="Arial" panose="020B0604020202020204" pitchFamily="34" charset="0"/>
              <a:buChar char="•"/>
              <a:defRPr kumimoji="1" sz="1575" kern="1200">
                <a:solidFill>
                  <a:schemeClr val="tx1"/>
                </a:solidFill>
                <a:latin typeface="+mn-lt"/>
                <a:ea typeface="+mn-ea"/>
                <a:cs typeface="+mn-cs"/>
              </a:defRPr>
            </a:lvl1pPr>
            <a:lvl2pPr marL="385763" indent="-128588" algn="l" defTabSz="514350" rtl="0" eaLnBrk="1" latinLnBrk="0" hangingPunct="1">
              <a:lnSpc>
                <a:spcPct val="90000"/>
              </a:lnSpc>
              <a:spcBef>
                <a:spcPts val="281"/>
              </a:spcBef>
              <a:buFont typeface="Arial" panose="020B0604020202020204" pitchFamily="34" charset="0"/>
              <a:buChar char="•"/>
              <a:defRPr kumimoji="1" sz="1350" kern="1200">
                <a:solidFill>
                  <a:schemeClr val="tx1"/>
                </a:solidFill>
                <a:latin typeface="+mn-lt"/>
                <a:ea typeface="+mn-ea"/>
                <a:cs typeface="+mn-cs"/>
              </a:defRPr>
            </a:lvl2pPr>
            <a:lvl3pPr marL="642938" indent="-128588" algn="l" defTabSz="514350" rtl="0" eaLnBrk="1" latinLnBrk="0" hangingPunct="1">
              <a:lnSpc>
                <a:spcPct val="90000"/>
              </a:lnSpc>
              <a:spcBef>
                <a:spcPts val="281"/>
              </a:spcBef>
              <a:buFont typeface="Arial" panose="020B0604020202020204" pitchFamily="34" charset="0"/>
              <a:buChar char="•"/>
              <a:defRPr kumimoji="1" sz="1125" kern="1200">
                <a:solidFill>
                  <a:schemeClr val="tx1"/>
                </a:solidFill>
                <a:latin typeface="+mn-lt"/>
                <a:ea typeface="+mn-ea"/>
                <a:cs typeface="+mn-cs"/>
              </a:defRPr>
            </a:lvl3pPr>
            <a:lvl4pPr marL="900113"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4pPr>
            <a:lvl5pPr marL="1157288"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9pPr>
          </a:lstStyle>
          <a:p>
            <a:pPr marL="0" indent="0">
              <a:buFont typeface="Arial" panose="020B0604020202020204" pitchFamily="34" charset="0"/>
              <a:buNone/>
            </a:pPr>
            <a:endParaRPr lang="en-US" altLang="ja-JP" sz="1800" dirty="0">
              <a:solidFill>
                <a:srgbClr val="0000FF"/>
              </a:solidFill>
              <a:latin typeface="UD Digi Kyokasho NK-R" panose="02020400000000000000" pitchFamily="18" charset="-128"/>
              <a:ea typeface="UD Digi Kyokasho NK-R" panose="02020400000000000000" pitchFamily="18" charset="-128"/>
              <a:cs typeface="メイリオ" panose="020B0604030504040204" pitchFamily="50" charset="-128"/>
            </a:endParaRPr>
          </a:p>
          <a:p>
            <a:r>
              <a:rPr lang="ja-JP" altLang="en-US" sz="1800">
                <a:solidFill>
                  <a:srgbClr val="0000FF"/>
                </a:solidFill>
                <a:latin typeface="UD Digi Kyokasho NK-R" panose="02020400000000000000" pitchFamily="18" charset="-128"/>
                <a:ea typeface="UD Digi Kyokasho NK-R" panose="02020400000000000000" pitchFamily="18" charset="-128"/>
                <a:cs typeface="メイリオ" panose="020B0604030504040204" pitchFamily="50" charset="-128"/>
              </a:rPr>
              <a:t>人件費は対象外です。経費支援の対象費目は、募集案内をご確認ください。</a:t>
            </a:r>
            <a:endParaRPr lang="en-US" altLang="ja-JP" sz="1800" dirty="0">
              <a:solidFill>
                <a:srgbClr val="0000FF"/>
              </a:solidFill>
              <a:latin typeface="UD Digi Kyokasho NK-R" panose="02020400000000000000" pitchFamily="18" charset="-128"/>
              <a:ea typeface="UD Digi Kyokasho NK-R" panose="02020400000000000000" pitchFamily="18" charset="-128"/>
              <a:cs typeface="メイリオ" panose="020B0604030504040204" pitchFamily="50" charset="-128"/>
            </a:endParaRPr>
          </a:p>
          <a:p>
            <a:r>
              <a:rPr lang="ja-JP" altLang="en-US" sz="1800">
                <a:solidFill>
                  <a:srgbClr val="0000FF"/>
                </a:solidFill>
                <a:latin typeface="UD Digi Kyokasho NK-R" panose="02020400000000000000" pitchFamily="18" charset="-128"/>
                <a:ea typeface="UD Digi Kyokasho NK-R" panose="02020400000000000000" pitchFamily="18" charset="-128"/>
              </a:rPr>
              <a:t>また、審査の過程で希望される金額より補助金額が減額になる可能性があります。意義のある活動を行うために必要となる、補助金の最低金額（研究期間全体で</a:t>
            </a:r>
            <a:r>
              <a:rPr lang="en-US" altLang="ja-JP" sz="1800" dirty="0">
                <a:solidFill>
                  <a:srgbClr val="0000FF"/>
                </a:solidFill>
                <a:latin typeface="UD Digi Kyokasho NK-R" panose="02020400000000000000" pitchFamily="18" charset="-128"/>
                <a:ea typeface="UD Digi Kyokasho NK-R" panose="02020400000000000000" pitchFamily="18" charset="-128"/>
              </a:rPr>
              <a:t>100</a:t>
            </a:r>
            <a:r>
              <a:rPr lang="ja-JP" altLang="en-US" sz="1800">
                <a:solidFill>
                  <a:srgbClr val="0000FF"/>
                </a:solidFill>
                <a:latin typeface="UD Digi Kyokasho NK-R" panose="02020400000000000000" pitchFamily="18" charset="-128"/>
                <a:ea typeface="UD Digi Kyokasho NK-R" panose="02020400000000000000" pitchFamily="18" charset="-128"/>
              </a:rPr>
              <a:t>万円、年間</a:t>
            </a:r>
            <a:r>
              <a:rPr lang="en-US" altLang="ja-JP" sz="1800" dirty="0">
                <a:solidFill>
                  <a:srgbClr val="0000FF"/>
                </a:solidFill>
                <a:latin typeface="UD Digi Kyokasho NK-R" panose="02020400000000000000" pitchFamily="18" charset="-128"/>
                <a:ea typeface="UD Digi Kyokasho NK-R" panose="02020400000000000000" pitchFamily="18" charset="-128"/>
              </a:rPr>
              <a:t>50</a:t>
            </a:r>
            <a:r>
              <a:rPr lang="ja-JP" altLang="en-US" sz="1800">
                <a:solidFill>
                  <a:srgbClr val="0000FF"/>
                </a:solidFill>
                <a:latin typeface="UD Digi Kyokasho NK-R" panose="02020400000000000000" pitchFamily="18" charset="-128"/>
                <a:ea typeface="UD Digi Kyokasho NK-R" panose="02020400000000000000" pitchFamily="18" charset="-128"/>
              </a:rPr>
              <a:t>万円を上限とします）も明記してください。</a:t>
            </a:r>
            <a:endParaRPr lang="en-US" altLang="ja-JP" sz="1800" dirty="0">
              <a:solidFill>
                <a:srgbClr val="0000FF"/>
              </a:solidFill>
              <a:latin typeface="UD Digi Kyokasho NK-R" panose="02020400000000000000" pitchFamily="18" charset="-128"/>
              <a:ea typeface="UD Digi Kyokasho NK-R" panose="02020400000000000000" pitchFamily="18" charset="-128"/>
              <a:cs typeface="メイリオ" panose="020B0604030504040204" pitchFamily="50" charset="-128"/>
            </a:endParaRPr>
          </a:p>
        </p:txBody>
      </p:sp>
    </p:spTree>
    <p:extLst>
      <p:ext uri="{BB962C8B-B14F-4D97-AF65-F5344CB8AC3E}">
        <p14:creationId xmlns:p14="http://schemas.microsoft.com/office/powerpoint/2010/main" val="40869488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Autofit/>
          </a:bodyPr>
          <a:lstStyle/>
          <a:p>
            <a:pPr algn="l"/>
            <a:r>
              <a:rPr lang="en-US" altLang="ja-JP" dirty="0">
                <a:latin typeface="UD Digi Kyokasho NK-R" panose="02020400000000000000" pitchFamily="18" charset="-128"/>
                <a:ea typeface="UD Digi Kyokasho NK-R" panose="02020400000000000000" pitchFamily="18" charset="-128"/>
                <a:cs typeface="メイリオ" panose="020B0604030504040204" pitchFamily="50" charset="-128"/>
              </a:rPr>
              <a:t>1</a:t>
            </a:r>
            <a:r>
              <a:rPr lang="ja-JP" altLang="en-US">
                <a:latin typeface="UD Digi Kyokasho NK-R" panose="02020400000000000000" pitchFamily="18" charset="-128"/>
                <a:ea typeface="UD Digi Kyokasho NK-R" panose="02020400000000000000" pitchFamily="18" charset="-128"/>
                <a:cs typeface="メイリオ" panose="020B0604030504040204" pitchFamily="50" charset="-128"/>
              </a:rPr>
              <a:t>１　</a:t>
            </a:r>
            <a:r>
              <a:rPr lang="en" altLang="ja-JP" dirty="0">
                <a:latin typeface="UD Digi Kyokasho NK-R" panose="02020400000000000000" pitchFamily="18" charset="-128"/>
                <a:ea typeface="UD Digi Kyokasho NK-R" panose="02020400000000000000" pitchFamily="18" charset="-128"/>
                <a:cs typeface="メイリオ" panose="020B0604030504040204" pitchFamily="50" charset="-128"/>
              </a:rPr>
              <a:t> V-SEP</a:t>
            </a:r>
            <a:r>
              <a:rPr lang="ja-JP" altLang="en-US">
                <a:latin typeface="UD Digi Kyokasho NK-R" panose="02020400000000000000" pitchFamily="18" charset="-128"/>
                <a:ea typeface="UD Digi Kyokasho NK-R" panose="02020400000000000000" pitchFamily="18" charset="-128"/>
                <a:cs typeface="メイリオ" panose="020B0604030504040204" pitchFamily="50" charset="-128"/>
              </a:rPr>
              <a:t>に期待する支援内容</a:t>
            </a:r>
            <a:endParaRPr lang="ja-JP" altLang="en-US" dirty="0">
              <a:latin typeface="UD Digi Kyokasho NK-R" panose="02020400000000000000" pitchFamily="18" charset="-128"/>
              <a:ea typeface="UD Digi Kyokasho NK-R" panose="02020400000000000000" pitchFamily="18" charset="-128"/>
              <a:cs typeface="メイリオ" panose="020B0604030504040204" pitchFamily="50" charset="-128"/>
            </a:endParaRPr>
          </a:p>
        </p:txBody>
      </p:sp>
      <p:sp>
        <p:nvSpPr>
          <p:cNvPr id="3" name="コンテンツ プレースホルダー 2"/>
          <p:cNvSpPr>
            <a:spLocks noGrp="1"/>
          </p:cNvSpPr>
          <p:nvPr>
            <p:ph idx="1"/>
          </p:nvPr>
        </p:nvSpPr>
        <p:spPr>
          <a:xfrm>
            <a:off x="1485900" y="959476"/>
            <a:ext cx="6172200" cy="3394472"/>
          </a:xfrm>
        </p:spPr>
        <p:txBody>
          <a:bodyPr>
            <a:normAutofit/>
          </a:bodyPr>
          <a:lstStyle/>
          <a:p>
            <a:r>
              <a:rPr lang="en-US" altLang="ja-JP" sz="1800" dirty="0">
                <a:solidFill>
                  <a:srgbClr val="0000FF"/>
                </a:solidFill>
                <a:latin typeface="UD Digi Kyokasho NK-R" panose="02020400000000000000" pitchFamily="18" charset="-128"/>
                <a:ea typeface="UD Digi Kyokasho NK-R" panose="02020400000000000000" pitchFamily="18" charset="-128"/>
                <a:cs typeface="メイリオ" panose="020B0604030504040204" pitchFamily="50" charset="-128"/>
              </a:rPr>
              <a:t>V-SEP</a:t>
            </a:r>
            <a:r>
              <a:rPr lang="ja-JP" altLang="en-US" sz="1800">
                <a:solidFill>
                  <a:srgbClr val="0000FF"/>
                </a:solidFill>
                <a:latin typeface="UD Digi Kyokasho NK-R" panose="02020400000000000000" pitchFamily="18" charset="-128"/>
                <a:ea typeface="UD Digi Kyokasho NK-R" panose="02020400000000000000" pitchFamily="18" charset="-128"/>
                <a:cs typeface="メイリオ" panose="020B0604030504040204" pitchFamily="50" charset="-128"/>
              </a:rPr>
              <a:t>事務局、京都大学防災研究所スタッフ等火山専門家から</a:t>
            </a:r>
            <a:r>
              <a:rPr lang="ja-JP" altLang="en-US" sz="1800" dirty="0">
                <a:solidFill>
                  <a:srgbClr val="0000FF"/>
                </a:solidFill>
                <a:latin typeface="UD Digi Kyokasho NK-R" panose="02020400000000000000" pitchFamily="18" charset="-128"/>
                <a:ea typeface="UD Digi Kyokasho NK-R" panose="02020400000000000000" pitchFamily="18" charset="-128"/>
                <a:cs typeface="メイリオ" panose="020B0604030504040204" pitchFamily="50" charset="-128"/>
              </a:rPr>
              <a:t>の支援が必要な場合、具体的に必要な支援内容を記載してください。</a:t>
            </a:r>
          </a:p>
        </p:txBody>
      </p:sp>
      <p:sp>
        <p:nvSpPr>
          <p:cNvPr id="4" name="スライド番号プレースホルダー 3"/>
          <p:cNvSpPr>
            <a:spLocks noGrp="1"/>
          </p:cNvSpPr>
          <p:nvPr>
            <p:ph type="sldNum" sz="quarter" idx="12"/>
          </p:nvPr>
        </p:nvSpPr>
        <p:spPr/>
        <p:txBody>
          <a:bodyPr/>
          <a:lstStyle/>
          <a:p>
            <a:fld id="{2B573624-9676-401E-A4F8-639460B6B7DA}" type="slidenum">
              <a:rPr kumimoji="1" lang="ja-JP" altLang="en-US" smtClean="0"/>
              <a:t>13</a:t>
            </a:fld>
            <a:endParaRPr kumimoji="1" lang="ja-JP" altLang="en-US"/>
          </a:p>
        </p:txBody>
      </p:sp>
    </p:spTree>
    <p:extLst>
      <p:ext uri="{BB962C8B-B14F-4D97-AF65-F5344CB8AC3E}">
        <p14:creationId xmlns:p14="http://schemas.microsoft.com/office/powerpoint/2010/main" val="34437229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6A6AEA5-3F27-1121-D641-EF278E8EF888}"/>
              </a:ext>
            </a:extLst>
          </p:cNvPr>
          <p:cNvSpPr>
            <a:spLocks noGrp="1"/>
          </p:cNvSpPr>
          <p:nvPr>
            <p:ph type="title"/>
          </p:nvPr>
        </p:nvSpPr>
        <p:spPr/>
        <p:txBody>
          <a:bodyPr/>
          <a:lstStyle/>
          <a:p>
            <a:r>
              <a:rPr lang="en-US" altLang="ja-JP" dirty="0">
                <a:latin typeface="UD Digi Kyokasho NK-R" panose="02020400000000000000" pitchFamily="18" charset="-128"/>
                <a:ea typeface="UD Digi Kyokasho NK-R" panose="02020400000000000000" pitchFamily="18" charset="-128"/>
                <a:cs typeface="メイリオ" panose="020B0604030504040204" pitchFamily="50" charset="-128"/>
              </a:rPr>
              <a:t>0</a:t>
            </a:r>
            <a:r>
              <a:rPr lang="ja-JP" altLang="en-US">
                <a:latin typeface="UD Digi Kyokasho NK-R" panose="02020400000000000000" pitchFamily="18" charset="-128"/>
                <a:ea typeface="UD Digi Kyokasho NK-R" panose="02020400000000000000" pitchFamily="18" charset="-128"/>
                <a:cs typeface="メイリオ" panose="020B0604030504040204" pitchFamily="50" charset="-128"/>
              </a:rPr>
              <a:t>　応募にあたっての申告</a:t>
            </a:r>
            <a:endParaRPr kumimoji="1" lang="ja-JP" altLang="en-US"/>
          </a:p>
        </p:txBody>
      </p:sp>
      <p:sp>
        <p:nvSpPr>
          <p:cNvPr id="4" name="スライド番号プレースホルダー 3">
            <a:extLst>
              <a:ext uri="{FF2B5EF4-FFF2-40B4-BE49-F238E27FC236}">
                <a16:creationId xmlns:a16="http://schemas.microsoft.com/office/drawing/2014/main" id="{52E93867-513C-7833-6C79-98D3760E83E7}"/>
              </a:ext>
            </a:extLst>
          </p:cNvPr>
          <p:cNvSpPr>
            <a:spLocks noGrp="1"/>
          </p:cNvSpPr>
          <p:nvPr>
            <p:ph type="sldNum" sz="quarter" idx="12"/>
          </p:nvPr>
        </p:nvSpPr>
        <p:spPr/>
        <p:txBody>
          <a:bodyPr/>
          <a:lstStyle/>
          <a:p>
            <a:fld id="{2B573624-9676-401E-A4F8-639460B6B7DA}" type="slidenum">
              <a:rPr kumimoji="1" lang="ja-JP" altLang="en-US" smtClean="0"/>
              <a:t>2</a:t>
            </a:fld>
            <a:endParaRPr kumimoji="1" lang="ja-JP" altLang="en-US"/>
          </a:p>
        </p:txBody>
      </p:sp>
      <p:sp>
        <p:nvSpPr>
          <p:cNvPr id="6" name="コンテンツ プレースホルダー 2">
            <a:extLst>
              <a:ext uri="{FF2B5EF4-FFF2-40B4-BE49-F238E27FC236}">
                <a16:creationId xmlns:a16="http://schemas.microsoft.com/office/drawing/2014/main" id="{66655873-8EA9-77D7-64A2-4DA7F895B47F}"/>
              </a:ext>
            </a:extLst>
          </p:cNvPr>
          <p:cNvSpPr txBox="1">
            <a:spLocks/>
          </p:cNvSpPr>
          <p:nvPr/>
        </p:nvSpPr>
        <p:spPr>
          <a:xfrm>
            <a:off x="1485900" y="959476"/>
            <a:ext cx="6172200" cy="3394472"/>
          </a:xfrm>
          <a:prstGeom prst="rect">
            <a:avLst/>
          </a:prstGeom>
        </p:spPr>
        <p:txBody>
          <a:bodyPr vert="horz" lIns="91440" tIns="45720" rIns="91440" bIns="45720" rtlCol="0">
            <a:normAutofit/>
          </a:bodyPr>
          <a:lstStyle>
            <a:lvl1pPr marL="128588" indent="-128588" algn="l" defTabSz="514350" rtl="0" eaLnBrk="1" latinLnBrk="0" hangingPunct="1">
              <a:lnSpc>
                <a:spcPct val="90000"/>
              </a:lnSpc>
              <a:spcBef>
                <a:spcPts val="563"/>
              </a:spcBef>
              <a:buFont typeface="Arial" panose="020B0604020202020204" pitchFamily="34" charset="0"/>
              <a:buChar char="•"/>
              <a:defRPr kumimoji="1" sz="1575" kern="1200">
                <a:solidFill>
                  <a:schemeClr val="tx1"/>
                </a:solidFill>
                <a:latin typeface="+mn-lt"/>
                <a:ea typeface="+mn-ea"/>
                <a:cs typeface="+mn-cs"/>
              </a:defRPr>
            </a:lvl1pPr>
            <a:lvl2pPr marL="385763" indent="-128588" algn="l" defTabSz="514350" rtl="0" eaLnBrk="1" latinLnBrk="0" hangingPunct="1">
              <a:lnSpc>
                <a:spcPct val="90000"/>
              </a:lnSpc>
              <a:spcBef>
                <a:spcPts val="281"/>
              </a:spcBef>
              <a:buFont typeface="Arial" panose="020B0604020202020204" pitchFamily="34" charset="0"/>
              <a:buChar char="•"/>
              <a:defRPr kumimoji="1" sz="1350" kern="1200">
                <a:solidFill>
                  <a:schemeClr val="tx1"/>
                </a:solidFill>
                <a:latin typeface="+mn-lt"/>
                <a:ea typeface="+mn-ea"/>
                <a:cs typeface="+mn-cs"/>
              </a:defRPr>
            </a:lvl2pPr>
            <a:lvl3pPr marL="642938" indent="-128588" algn="l" defTabSz="514350" rtl="0" eaLnBrk="1" latinLnBrk="0" hangingPunct="1">
              <a:lnSpc>
                <a:spcPct val="90000"/>
              </a:lnSpc>
              <a:spcBef>
                <a:spcPts val="281"/>
              </a:spcBef>
              <a:buFont typeface="Arial" panose="020B0604020202020204" pitchFamily="34" charset="0"/>
              <a:buChar char="•"/>
              <a:defRPr kumimoji="1" sz="1125" kern="1200">
                <a:solidFill>
                  <a:schemeClr val="tx1"/>
                </a:solidFill>
                <a:latin typeface="+mn-lt"/>
                <a:ea typeface="+mn-ea"/>
                <a:cs typeface="+mn-cs"/>
              </a:defRPr>
            </a:lvl3pPr>
            <a:lvl4pPr marL="900113"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4pPr>
            <a:lvl5pPr marL="1157288"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9pPr>
          </a:lstStyle>
          <a:p>
            <a:pPr marL="0" indent="0">
              <a:buNone/>
            </a:pPr>
            <a:r>
              <a:rPr lang="ja-JP" altLang="en-US" sz="1800">
                <a:solidFill>
                  <a:srgbClr val="0000FF"/>
                </a:solidFill>
                <a:latin typeface="UD Digi Kyokasho NK-R" panose="02020400000000000000" pitchFamily="18" charset="-128"/>
                <a:ea typeface="UD Digi Kyokasho NK-R" panose="02020400000000000000" pitchFamily="18" charset="-128"/>
              </a:rPr>
              <a:t>応募者が若手・学生・火山学を専門としない等の場合、その発想の新規性や将来性を重視しますので、以下の情報を可能な範囲で記述してください。</a:t>
            </a:r>
          </a:p>
          <a:p>
            <a:pPr marL="0" indent="0">
              <a:buNone/>
            </a:pPr>
            <a:endParaRPr lang="en-US" altLang="ja-JP" sz="1800" dirty="0">
              <a:solidFill>
                <a:srgbClr val="0000FF"/>
              </a:solidFill>
              <a:latin typeface="UD Digi Kyokasho NK-R" panose="02020400000000000000" pitchFamily="18" charset="-128"/>
              <a:ea typeface="UD Digi Kyokasho NK-R" panose="02020400000000000000" pitchFamily="18" charset="-128"/>
            </a:endParaRPr>
          </a:p>
          <a:p>
            <a:pPr marL="0" indent="0">
              <a:buNone/>
            </a:pPr>
            <a:r>
              <a:rPr lang="ja-JP" altLang="en-US" sz="1800">
                <a:solidFill>
                  <a:srgbClr val="0000FF"/>
                </a:solidFill>
                <a:latin typeface="UD Digi Kyokasho NK-R" panose="02020400000000000000" pitchFamily="18" charset="-128"/>
                <a:ea typeface="UD Digi Kyokasho NK-R" panose="02020400000000000000" pitchFamily="18" charset="-128"/>
              </a:rPr>
              <a:t>・学位の有無（取得年）と種別</a:t>
            </a:r>
            <a:endParaRPr lang="en-US" altLang="ja-JP" sz="1800" dirty="0">
              <a:solidFill>
                <a:srgbClr val="0000FF"/>
              </a:solidFill>
              <a:latin typeface="UD Digi Kyokasho NK-R" panose="02020400000000000000" pitchFamily="18" charset="-128"/>
              <a:ea typeface="UD Digi Kyokasho NK-R" panose="02020400000000000000" pitchFamily="18" charset="-128"/>
            </a:endParaRPr>
          </a:p>
          <a:p>
            <a:pPr marL="0" indent="0">
              <a:buNone/>
            </a:pPr>
            <a:r>
              <a:rPr lang="ja-JP" altLang="en-US" sz="1800">
                <a:solidFill>
                  <a:srgbClr val="0000FF"/>
                </a:solidFill>
                <a:latin typeface="UD Digi Kyokasho NK-R" panose="02020400000000000000" pitchFamily="18" charset="-128"/>
                <a:ea typeface="UD Digi Kyokasho NK-R" panose="02020400000000000000" pitchFamily="18" charset="-128"/>
              </a:rPr>
              <a:t>・専門分野（火山以外の専門も歓迎します）</a:t>
            </a:r>
            <a:endParaRPr lang="en-US" altLang="ja-JP" sz="1800" dirty="0">
              <a:solidFill>
                <a:srgbClr val="0000FF"/>
              </a:solidFill>
              <a:latin typeface="UD Digi Kyokasho NK-R" panose="02020400000000000000" pitchFamily="18" charset="-128"/>
              <a:ea typeface="UD Digi Kyokasho NK-R" panose="02020400000000000000" pitchFamily="18" charset="-128"/>
            </a:endParaRPr>
          </a:p>
          <a:p>
            <a:pPr marL="0" indent="0">
              <a:buNone/>
            </a:pPr>
            <a:r>
              <a:rPr lang="ja-JP" altLang="en-US" sz="1800">
                <a:solidFill>
                  <a:srgbClr val="0000FF"/>
                </a:solidFill>
                <a:latin typeface="UD Digi Kyokasho NK-R" panose="02020400000000000000" pitchFamily="18" charset="-128"/>
                <a:ea typeface="UD Digi Kyokasho NK-R" panose="02020400000000000000" pitchFamily="18" charset="-128"/>
              </a:rPr>
              <a:t>・火山関連の学会／セッションでの成果公表や誌上発表（代表的なものをいくつか）</a:t>
            </a:r>
            <a:endParaRPr lang="en-US" altLang="ja-JP" sz="1800" dirty="0">
              <a:solidFill>
                <a:srgbClr val="0000FF"/>
              </a:solidFill>
              <a:latin typeface="UD Digi Kyokasho NK-R" panose="02020400000000000000" pitchFamily="18" charset="-128"/>
              <a:ea typeface="UD Digi Kyokasho NK-R" panose="02020400000000000000" pitchFamily="18" charset="-128"/>
            </a:endParaRPr>
          </a:p>
          <a:p>
            <a:pPr marL="0" indent="0">
              <a:buNone/>
            </a:pPr>
            <a:r>
              <a:rPr lang="ja-JP" altLang="en-US" sz="1800">
                <a:solidFill>
                  <a:srgbClr val="0000FF"/>
                </a:solidFill>
                <a:latin typeface="UD Digi Kyokasho NK-R" panose="02020400000000000000" pitchFamily="18" charset="-128"/>
                <a:ea typeface="UD Digi Kyokasho NK-R" panose="02020400000000000000" pitchFamily="18" charset="-128"/>
              </a:rPr>
              <a:t>・火山学に関連しない学会／セッションでの成果公表や誌上発表のなかで、本研究計画の核心部分に関連する重要な成果</a:t>
            </a:r>
            <a:endParaRPr lang="en-US" altLang="ja-JP" sz="1800" dirty="0">
              <a:solidFill>
                <a:srgbClr val="0000FF"/>
              </a:solidFill>
              <a:latin typeface="UD Digi Kyokasho NK-R" panose="02020400000000000000" pitchFamily="18" charset="-128"/>
              <a:ea typeface="UD Digi Kyokasho NK-R" panose="02020400000000000000" pitchFamily="18" charset="-128"/>
            </a:endParaRPr>
          </a:p>
        </p:txBody>
      </p:sp>
    </p:spTree>
    <p:extLst>
      <p:ext uri="{BB962C8B-B14F-4D97-AF65-F5344CB8AC3E}">
        <p14:creationId xmlns:p14="http://schemas.microsoft.com/office/powerpoint/2010/main" val="37416046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Autofit/>
          </a:bodyPr>
          <a:lstStyle/>
          <a:p>
            <a:pPr algn="l"/>
            <a:r>
              <a:rPr lang="en-US" altLang="ja-JP" dirty="0">
                <a:latin typeface="UD Digi Kyokasho NK-R" panose="02020400000000000000" pitchFamily="18" charset="-128"/>
                <a:ea typeface="UD Digi Kyokasho NK-R" panose="02020400000000000000" pitchFamily="18" charset="-128"/>
                <a:cs typeface="メイリオ" panose="020B0604030504040204" pitchFamily="50" charset="-128"/>
              </a:rPr>
              <a:t>1</a:t>
            </a:r>
            <a:r>
              <a:rPr lang="ja-JP" altLang="en-US">
                <a:latin typeface="UD Digi Kyokasho NK-R" panose="02020400000000000000" pitchFamily="18" charset="-128"/>
                <a:ea typeface="UD Digi Kyokasho NK-R" panose="02020400000000000000" pitchFamily="18" charset="-128"/>
                <a:cs typeface="メイリオ" panose="020B0604030504040204" pitchFamily="50" charset="-128"/>
              </a:rPr>
              <a:t>　研究目的</a:t>
            </a:r>
            <a:endParaRPr lang="ja-JP" altLang="en-US" dirty="0">
              <a:latin typeface="UD Digi Kyokasho NK-R" panose="02020400000000000000" pitchFamily="18" charset="-128"/>
              <a:ea typeface="UD Digi Kyokasho NK-R" panose="02020400000000000000" pitchFamily="18" charset="-128"/>
              <a:cs typeface="メイリオ" panose="020B0604030504040204" pitchFamily="50" charset="-128"/>
            </a:endParaRPr>
          </a:p>
        </p:txBody>
      </p:sp>
      <p:sp>
        <p:nvSpPr>
          <p:cNvPr id="3" name="コンテンツ プレースホルダー 2"/>
          <p:cNvSpPr>
            <a:spLocks noGrp="1"/>
          </p:cNvSpPr>
          <p:nvPr>
            <p:ph idx="1"/>
          </p:nvPr>
        </p:nvSpPr>
        <p:spPr>
          <a:xfrm>
            <a:off x="1485900" y="959476"/>
            <a:ext cx="6172200" cy="3394472"/>
          </a:xfrm>
        </p:spPr>
        <p:txBody>
          <a:bodyPr>
            <a:normAutofit/>
          </a:bodyPr>
          <a:lstStyle/>
          <a:p>
            <a:r>
              <a:rPr lang="ja-JP" altLang="en-US" sz="1800">
                <a:solidFill>
                  <a:srgbClr val="0000FF"/>
                </a:solidFill>
                <a:latin typeface="UD Digi Kyokasho NK-R" panose="02020400000000000000" pitchFamily="18" charset="-128"/>
                <a:ea typeface="UD Digi Kyokasho NK-R" panose="02020400000000000000" pitchFamily="18" charset="-128"/>
                <a:cs typeface="メイリオ" panose="020B0604030504040204" pitchFamily="50" charset="-128"/>
              </a:rPr>
              <a:t>どのような課題解決や達成目標に取り組むのか、この研究で何を為すのかを記載してください。</a:t>
            </a:r>
            <a:endParaRPr lang="ja-JP" altLang="en-US" sz="1800" dirty="0">
              <a:solidFill>
                <a:srgbClr val="0000FF"/>
              </a:solidFill>
              <a:latin typeface="UD Digi Kyokasho NK-R" panose="02020400000000000000" pitchFamily="18" charset="-128"/>
              <a:ea typeface="UD Digi Kyokasho NK-R" panose="02020400000000000000" pitchFamily="18" charset="-128"/>
              <a:cs typeface="メイリオ" panose="020B0604030504040204" pitchFamily="50" charset="-128"/>
            </a:endParaRPr>
          </a:p>
        </p:txBody>
      </p:sp>
      <p:sp>
        <p:nvSpPr>
          <p:cNvPr id="4" name="スライド番号プレースホルダー 3"/>
          <p:cNvSpPr>
            <a:spLocks noGrp="1"/>
          </p:cNvSpPr>
          <p:nvPr>
            <p:ph type="sldNum" sz="quarter" idx="12"/>
          </p:nvPr>
        </p:nvSpPr>
        <p:spPr/>
        <p:txBody>
          <a:bodyPr/>
          <a:lstStyle/>
          <a:p>
            <a:fld id="{2B573624-9676-401E-A4F8-639460B6B7DA}" type="slidenum">
              <a:rPr kumimoji="1" lang="ja-JP" altLang="en-US" smtClean="0">
                <a:latin typeface="UD Digi Kyokasho NK-R" panose="02020400000000000000" pitchFamily="18" charset="-128"/>
                <a:ea typeface="UD Digi Kyokasho NK-R" panose="02020400000000000000" pitchFamily="18" charset="-128"/>
              </a:rPr>
              <a:t>3</a:t>
            </a:fld>
            <a:endParaRPr kumimoji="1" lang="ja-JP" altLang="en-US">
              <a:latin typeface="UD Digi Kyokasho NK-R" panose="02020400000000000000" pitchFamily="18" charset="-128"/>
              <a:ea typeface="UD Digi Kyokasho NK-R" panose="02020400000000000000" pitchFamily="18" charset="-128"/>
            </a:endParaRPr>
          </a:p>
        </p:txBody>
      </p:sp>
    </p:spTree>
    <p:extLst>
      <p:ext uri="{BB962C8B-B14F-4D97-AF65-F5344CB8AC3E}">
        <p14:creationId xmlns:p14="http://schemas.microsoft.com/office/powerpoint/2010/main" val="12105341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E6E857-E0F0-761C-7FB4-846CC46FF7BF}"/>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BB683C76-2FE1-2131-6DE9-DFBE16032E31}"/>
              </a:ext>
            </a:extLst>
          </p:cNvPr>
          <p:cNvSpPr>
            <a:spLocks noGrp="1"/>
          </p:cNvSpPr>
          <p:nvPr>
            <p:ph type="title"/>
          </p:nvPr>
        </p:nvSpPr>
        <p:spPr/>
        <p:txBody>
          <a:bodyPr>
            <a:noAutofit/>
          </a:bodyPr>
          <a:lstStyle/>
          <a:p>
            <a:pPr algn="l"/>
            <a:r>
              <a:rPr lang="ja-JP" altLang="en-US">
                <a:latin typeface="UD Digi Kyokasho NK-R" panose="02020400000000000000" pitchFamily="18" charset="-128"/>
                <a:ea typeface="UD Digi Kyokasho NK-R" panose="02020400000000000000" pitchFamily="18" charset="-128"/>
                <a:cs typeface="メイリオ" panose="020B0604030504040204" pitchFamily="50" charset="-128"/>
              </a:rPr>
              <a:t>２　本研究で解決したい課題</a:t>
            </a:r>
            <a:r>
              <a:rPr lang="en-US" altLang="ja-JP" dirty="0">
                <a:latin typeface="UD Digi Kyokasho NK-R" panose="02020400000000000000" pitchFamily="18" charset="-128"/>
                <a:ea typeface="UD Digi Kyokasho NK-R" panose="02020400000000000000" pitchFamily="18" charset="-128"/>
                <a:cs typeface="メイリオ" panose="020B0604030504040204" pitchFamily="50" charset="-128"/>
              </a:rPr>
              <a:t>/</a:t>
            </a:r>
            <a:r>
              <a:rPr lang="ja-JP" altLang="en-US">
                <a:latin typeface="UD Digi Kyokasho NK-R" panose="02020400000000000000" pitchFamily="18" charset="-128"/>
                <a:ea typeface="UD Digi Kyokasho NK-R" panose="02020400000000000000" pitchFamily="18" charset="-128"/>
                <a:cs typeface="メイリオ" panose="020B0604030504040204" pitchFamily="50" charset="-128"/>
              </a:rPr>
              <a:t>着想に至った経緯</a:t>
            </a:r>
            <a:endParaRPr lang="ja-JP" altLang="en-US" dirty="0">
              <a:latin typeface="UD Digi Kyokasho NK-R" panose="02020400000000000000" pitchFamily="18" charset="-128"/>
              <a:ea typeface="UD Digi Kyokasho NK-R" panose="02020400000000000000" pitchFamily="18" charset="-128"/>
              <a:cs typeface="メイリオ" panose="020B0604030504040204" pitchFamily="50" charset="-128"/>
            </a:endParaRPr>
          </a:p>
        </p:txBody>
      </p:sp>
      <p:sp>
        <p:nvSpPr>
          <p:cNvPr id="3" name="コンテンツ プレースホルダー 2">
            <a:extLst>
              <a:ext uri="{FF2B5EF4-FFF2-40B4-BE49-F238E27FC236}">
                <a16:creationId xmlns:a16="http://schemas.microsoft.com/office/drawing/2014/main" id="{9C601DA2-5280-F08D-6B4A-2734F45E495B}"/>
              </a:ext>
            </a:extLst>
          </p:cNvPr>
          <p:cNvSpPr>
            <a:spLocks noGrp="1"/>
          </p:cNvSpPr>
          <p:nvPr>
            <p:ph idx="1"/>
          </p:nvPr>
        </p:nvSpPr>
        <p:spPr>
          <a:xfrm>
            <a:off x="1485900" y="959476"/>
            <a:ext cx="6172200" cy="3394472"/>
          </a:xfrm>
        </p:spPr>
        <p:txBody>
          <a:bodyPr>
            <a:normAutofit/>
          </a:bodyPr>
          <a:lstStyle/>
          <a:p>
            <a:r>
              <a:rPr lang="ja-JP" altLang="en-US" sz="1800">
                <a:solidFill>
                  <a:srgbClr val="0000FF"/>
                </a:solidFill>
                <a:latin typeface="UD Digi Kyokasho NK-R" panose="02020400000000000000" pitchFamily="18" charset="-128"/>
                <a:ea typeface="UD Digi Kyokasho NK-R" panose="02020400000000000000" pitchFamily="18" charset="-128"/>
                <a:cs typeface="メイリオ" panose="020B0604030504040204" pitchFamily="50" charset="-128"/>
              </a:rPr>
              <a:t>着想の背景</a:t>
            </a:r>
            <a:r>
              <a:rPr lang="ja-JP" altLang="en-US" sz="1800" dirty="0">
                <a:solidFill>
                  <a:srgbClr val="0000FF"/>
                </a:solidFill>
                <a:latin typeface="UD Digi Kyokasho NK-R" panose="02020400000000000000" pitchFamily="18" charset="-128"/>
                <a:ea typeface="UD Digi Kyokasho NK-R" panose="02020400000000000000" pitchFamily="18" charset="-128"/>
                <a:cs typeface="メイリオ" panose="020B0604030504040204" pitchFamily="50" charset="-128"/>
              </a:rPr>
              <a:t>となる解決すべき社会課題</a:t>
            </a:r>
            <a:r>
              <a:rPr lang="ja-JP" altLang="en-US" sz="1800">
                <a:solidFill>
                  <a:srgbClr val="0000FF"/>
                </a:solidFill>
                <a:latin typeface="UD Digi Kyokasho NK-R" panose="02020400000000000000" pitchFamily="18" charset="-128"/>
                <a:ea typeface="UD Digi Kyokasho NK-R" panose="02020400000000000000" pitchFamily="18" charset="-128"/>
                <a:cs typeface="メイリオ" panose="020B0604030504040204" pitchFamily="50" charset="-128"/>
              </a:rPr>
              <a:t>や、学術的ニーズ</a:t>
            </a:r>
            <a:r>
              <a:rPr lang="ja-JP" altLang="en-US" sz="1800" dirty="0">
                <a:solidFill>
                  <a:srgbClr val="0000FF"/>
                </a:solidFill>
                <a:latin typeface="UD Digi Kyokasho NK-R" panose="02020400000000000000" pitchFamily="18" charset="-128"/>
                <a:ea typeface="UD Digi Kyokasho NK-R" panose="02020400000000000000" pitchFamily="18" charset="-128"/>
                <a:cs typeface="メイリオ" panose="020B0604030504040204" pitchFamily="50" charset="-128"/>
              </a:rPr>
              <a:t>について、なぜその課題やニーズに着目したのか等、課題</a:t>
            </a:r>
            <a:r>
              <a:rPr lang="ja-JP" altLang="en-US" sz="1800">
                <a:solidFill>
                  <a:srgbClr val="0000FF"/>
                </a:solidFill>
                <a:latin typeface="UD Digi Kyokasho NK-R" panose="02020400000000000000" pitchFamily="18" charset="-128"/>
                <a:ea typeface="UD Digi Kyokasho NK-R" panose="02020400000000000000" pitchFamily="18" charset="-128"/>
                <a:cs typeface="メイリオ" panose="020B0604030504040204" pitchFamily="50" charset="-128"/>
              </a:rPr>
              <a:t>認識を記載</a:t>
            </a:r>
            <a:r>
              <a:rPr lang="ja-JP" altLang="en-US" sz="1800" dirty="0">
                <a:solidFill>
                  <a:srgbClr val="0000FF"/>
                </a:solidFill>
                <a:latin typeface="UD Digi Kyokasho NK-R" panose="02020400000000000000" pitchFamily="18" charset="-128"/>
                <a:ea typeface="UD Digi Kyokasho NK-R" panose="02020400000000000000" pitchFamily="18" charset="-128"/>
                <a:cs typeface="メイリオ" panose="020B0604030504040204" pitchFamily="50" charset="-128"/>
              </a:rPr>
              <a:t>してください。</a:t>
            </a:r>
          </a:p>
        </p:txBody>
      </p:sp>
      <p:sp>
        <p:nvSpPr>
          <p:cNvPr id="4" name="スライド番号プレースホルダー 3">
            <a:extLst>
              <a:ext uri="{FF2B5EF4-FFF2-40B4-BE49-F238E27FC236}">
                <a16:creationId xmlns:a16="http://schemas.microsoft.com/office/drawing/2014/main" id="{402F38E9-A8F8-13FB-BD21-CC226ACB79BB}"/>
              </a:ext>
            </a:extLst>
          </p:cNvPr>
          <p:cNvSpPr>
            <a:spLocks noGrp="1"/>
          </p:cNvSpPr>
          <p:nvPr>
            <p:ph type="sldNum" sz="quarter" idx="12"/>
          </p:nvPr>
        </p:nvSpPr>
        <p:spPr/>
        <p:txBody>
          <a:bodyPr/>
          <a:lstStyle/>
          <a:p>
            <a:fld id="{2B573624-9676-401E-A4F8-639460B6B7DA}" type="slidenum">
              <a:rPr kumimoji="1" lang="ja-JP" altLang="en-US" smtClean="0"/>
              <a:t>4</a:t>
            </a:fld>
            <a:endParaRPr kumimoji="1" lang="ja-JP" altLang="en-US"/>
          </a:p>
        </p:txBody>
      </p:sp>
    </p:spTree>
    <p:extLst>
      <p:ext uri="{BB962C8B-B14F-4D97-AF65-F5344CB8AC3E}">
        <p14:creationId xmlns:p14="http://schemas.microsoft.com/office/powerpoint/2010/main" val="7673024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Autofit/>
          </a:bodyPr>
          <a:lstStyle/>
          <a:p>
            <a:pPr algn="l"/>
            <a:r>
              <a:rPr lang="ja-JP" altLang="en-US">
                <a:latin typeface="UD Digi Kyokasho NK-R" panose="02020400000000000000" pitchFamily="18" charset="-128"/>
                <a:ea typeface="UD Digi Kyokasho NK-R" panose="02020400000000000000" pitchFamily="18" charset="-128"/>
                <a:cs typeface="メイリオ" panose="020B0604030504040204" pitchFamily="50" charset="-128"/>
              </a:rPr>
              <a:t>３　研究方法と実施内容</a:t>
            </a:r>
            <a:endParaRPr lang="ja-JP" altLang="en-US" dirty="0">
              <a:latin typeface="UD Digi Kyokasho NK-R" panose="02020400000000000000" pitchFamily="18" charset="-128"/>
              <a:ea typeface="UD Digi Kyokasho NK-R" panose="02020400000000000000" pitchFamily="18" charset="-128"/>
              <a:cs typeface="メイリオ" panose="020B0604030504040204" pitchFamily="50" charset="-128"/>
            </a:endParaRPr>
          </a:p>
        </p:txBody>
      </p:sp>
      <p:sp>
        <p:nvSpPr>
          <p:cNvPr id="3" name="コンテンツ プレースホルダー 2"/>
          <p:cNvSpPr>
            <a:spLocks noGrp="1"/>
          </p:cNvSpPr>
          <p:nvPr>
            <p:ph idx="1"/>
          </p:nvPr>
        </p:nvSpPr>
        <p:spPr>
          <a:xfrm>
            <a:off x="1485900" y="959476"/>
            <a:ext cx="6172200" cy="3394472"/>
          </a:xfrm>
        </p:spPr>
        <p:txBody>
          <a:bodyPr>
            <a:normAutofit/>
          </a:bodyPr>
          <a:lstStyle/>
          <a:p>
            <a:r>
              <a:rPr lang="ja-JP" altLang="en-US" sz="1800" dirty="0">
                <a:solidFill>
                  <a:srgbClr val="0000FF"/>
                </a:solidFill>
                <a:latin typeface="UD Digi Kyokasho NK-R" panose="02020400000000000000" pitchFamily="18" charset="-128"/>
                <a:ea typeface="UD Digi Kyokasho NK-R" panose="02020400000000000000" pitchFamily="18" charset="-128"/>
                <a:cs typeface="メイリオ" panose="020B0604030504040204" pitchFamily="50" charset="-128"/>
              </a:rPr>
              <a:t>今回実施したいと考えている具体的な内容と、予定している</a:t>
            </a:r>
            <a:br>
              <a:rPr lang="en-US" altLang="ja-JP" sz="1800" dirty="0">
                <a:solidFill>
                  <a:srgbClr val="0000FF"/>
                </a:solidFill>
                <a:latin typeface="UD Digi Kyokasho NK-R" panose="02020400000000000000" pitchFamily="18" charset="-128"/>
                <a:ea typeface="UD Digi Kyokasho NK-R" panose="02020400000000000000" pitchFamily="18" charset="-128"/>
                <a:cs typeface="メイリオ" panose="020B0604030504040204" pitchFamily="50" charset="-128"/>
              </a:rPr>
            </a:br>
            <a:r>
              <a:rPr lang="ja-JP" altLang="en-US" sz="1800" dirty="0">
                <a:solidFill>
                  <a:srgbClr val="0000FF"/>
                </a:solidFill>
                <a:latin typeface="UD Digi Kyokasho NK-R" panose="02020400000000000000" pitchFamily="18" charset="-128"/>
                <a:ea typeface="UD Digi Kyokasho NK-R" panose="02020400000000000000" pitchFamily="18" charset="-128"/>
                <a:cs typeface="メイリオ" panose="020B0604030504040204" pitchFamily="50" charset="-128"/>
              </a:rPr>
              <a:t>具体的な方法を記載してください。</a:t>
            </a:r>
            <a:endParaRPr lang="en-US" altLang="ja-JP" sz="1800" dirty="0">
              <a:solidFill>
                <a:srgbClr val="0000FF"/>
              </a:solidFill>
              <a:latin typeface="UD Digi Kyokasho NK-R" panose="02020400000000000000" pitchFamily="18" charset="-128"/>
              <a:ea typeface="UD Digi Kyokasho NK-R" panose="02020400000000000000" pitchFamily="18" charset="-128"/>
              <a:cs typeface="メイリオ" panose="020B0604030504040204" pitchFamily="50" charset="-128"/>
            </a:endParaRPr>
          </a:p>
        </p:txBody>
      </p:sp>
      <p:sp>
        <p:nvSpPr>
          <p:cNvPr id="4" name="スライド番号プレースホルダー 3"/>
          <p:cNvSpPr>
            <a:spLocks noGrp="1"/>
          </p:cNvSpPr>
          <p:nvPr>
            <p:ph type="sldNum" sz="quarter" idx="12"/>
          </p:nvPr>
        </p:nvSpPr>
        <p:spPr/>
        <p:txBody>
          <a:bodyPr/>
          <a:lstStyle/>
          <a:p>
            <a:fld id="{2B573624-9676-401E-A4F8-639460B6B7DA}" type="slidenum">
              <a:rPr kumimoji="1" lang="ja-JP" altLang="en-US" smtClean="0"/>
              <a:t>5</a:t>
            </a:fld>
            <a:endParaRPr kumimoji="1" lang="ja-JP" altLang="en-US"/>
          </a:p>
        </p:txBody>
      </p:sp>
    </p:spTree>
    <p:extLst>
      <p:ext uri="{BB962C8B-B14F-4D97-AF65-F5344CB8AC3E}">
        <p14:creationId xmlns:p14="http://schemas.microsoft.com/office/powerpoint/2010/main" val="37561089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1473548" y="816678"/>
            <a:ext cx="6172200" cy="3394472"/>
          </a:xfrm>
        </p:spPr>
        <p:txBody>
          <a:bodyPr>
            <a:normAutofit/>
          </a:bodyPr>
          <a:lstStyle/>
          <a:p>
            <a:r>
              <a:rPr lang="ja-JP" altLang="en-US" sz="1800">
                <a:solidFill>
                  <a:srgbClr val="0000FF"/>
                </a:solidFill>
                <a:latin typeface="UD Digi Kyokasho NK-R" panose="02020400000000000000" pitchFamily="18" charset="-128"/>
                <a:ea typeface="UD Digi Kyokasho NK-R" panose="02020400000000000000" pitchFamily="18" charset="-128"/>
              </a:rPr>
              <a:t>応募</a:t>
            </a:r>
            <a:r>
              <a:rPr lang="ja-JP" altLang="en-US" sz="1800" dirty="0">
                <a:solidFill>
                  <a:srgbClr val="0000FF"/>
                </a:solidFill>
                <a:latin typeface="UD Digi Kyokasho NK-R" panose="02020400000000000000" pitchFamily="18" charset="-128"/>
                <a:ea typeface="UD Digi Kyokasho NK-R" panose="02020400000000000000" pitchFamily="18" charset="-128"/>
              </a:rPr>
              <a:t>時点</a:t>
            </a:r>
            <a:r>
              <a:rPr lang="ja-JP" altLang="en-US" sz="1800">
                <a:solidFill>
                  <a:srgbClr val="0000FF"/>
                </a:solidFill>
                <a:latin typeface="UD Digi Kyokasho NK-R" panose="02020400000000000000" pitchFamily="18" charset="-128"/>
                <a:ea typeface="UD Digi Kyokasho NK-R" panose="02020400000000000000" pitchFamily="18" charset="-128"/>
              </a:rPr>
              <a:t>における準備状況についても可能であれば記載</a:t>
            </a:r>
            <a:r>
              <a:rPr lang="ja-JP" altLang="en-US" sz="1800" dirty="0">
                <a:solidFill>
                  <a:srgbClr val="0000FF"/>
                </a:solidFill>
                <a:latin typeface="UD Digi Kyokasho NK-R" panose="02020400000000000000" pitchFamily="18" charset="-128"/>
                <a:ea typeface="UD Digi Kyokasho NK-R" panose="02020400000000000000" pitchFamily="18" charset="-128"/>
              </a:rPr>
              <a:t>してください。</a:t>
            </a:r>
            <a:endParaRPr lang="en-US" altLang="ja-JP" sz="1800" dirty="0">
              <a:solidFill>
                <a:srgbClr val="0000FF"/>
              </a:solidFill>
              <a:latin typeface="UD Digi Kyokasho NK-R" panose="02020400000000000000" pitchFamily="18" charset="-128"/>
              <a:ea typeface="UD Digi Kyokasho NK-R" panose="02020400000000000000" pitchFamily="18" charset="-128"/>
            </a:endParaRPr>
          </a:p>
        </p:txBody>
      </p:sp>
      <p:sp>
        <p:nvSpPr>
          <p:cNvPr id="4" name="スライド番号プレースホルダー 3"/>
          <p:cNvSpPr>
            <a:spLocks noGrp="1"/>
          </p:cNvSpPr>
          <p:nvPr>
            <p:ph type="sldNum" sz="quarter" idx="12"/>
          </p:nvPr>
        </p:nvSpPr>
        <p:spPr/>
        <p:txBody>
          <a:bodyPr/>
          <a:lstStyle/>
          <a:p>
            <a:fld id="{2B573624-9676-401E-A4F8-639460B6B7DA}" type="slidenum">
              <a:rPr kumimoji="1" lang="ja-JP" altLang="en-US" smtClean="0"/>
              <a:t>6</a:t>
            </a:fld>
            <a:endParaRPr kumimoji="1" lang="ja-JP" altLang="en-US"/>
          </a:p>
        </p:txBody>
      </p:sp>
      <p:sp>
        <p:nvSpPr>
          <p:cNvPr id="5" name="タイトル 1">
            <a:extLst>
              <a:ext uri="{FF2B5EF4-FFF2-40B4-BE49-F238E27FC236}">
                <a16:creationId xmlns:a16="http://schemas.microsoft.com/office/drawing/2014/main" id="{A7A55306-AE58-455C-7136-1FBE30E5753D}"/>
              </a:ext>
            </a:extLst>
          </p:cNvPr>
          <p:cNvSpPr txBox="1">
            <a:spLocks/>
          </p:cNvSpPr>
          <p:nvPr/>
        </p:nvSpPr>
        <p:spPr>
          <a:xfrm>
            <a:off x="1" y="13692"/>
            <a:ext cx="9140279" cy="640976"/>
          </a:xfrm>
          <a:prstGeom prst="rect">
            <a:avLst/>
          </a:prstGeom>
        </p:spPr>
        <p:txBody>
          <a:bodyPr vert="horz" lIns="91440" tIns="45720" rIns="91440" bIns="45720" rtlCol="0" anchor="ctr">
            <a:noAutofit/>
          </a:bodyPr>
          <a:lstStyle>
            <a:lvl1pPr marL="178594" indent="0" algn="l" defTabSz="514350" rtl="0" eaLnBrk="1" latinLnBrk="0" hangingPunct="1">
              <a:lnSpc>
                <a:spcPct val="90000"/>
              </a:lnSpc>
              <a:spcBef>
                <a:spcPct val="0"/>
              </a:spcBef>
              <a:buNone/>
              <a:tabLst/>
              <a:defRPr kumimoji="1" sz="1800" kern="1200">
                <a:solidFill>
                  <a:schemeClr val="tx1"/>
                </a:solidFill>
                <a:latin typeface="+mj-lt"/>
                <a:ea typeface="+mj-ea"/>
                <a:cs typeface="+mj-cs"/>
              </a:defRPr>
            </a:lvl1pPr>
          </a:lstStyle>
          <a:p>
            <a:r>
              <a:rPr lang="ja-JP" altLang="en-US">
                <a:latin typeface="UD Digi Kyokasho NK-R" panose="02020400000000000000" pitchFamily="18" charset="-128"/>
                <a:ea typeface="UD Digi Kyokasho NK-R" panose="02020400000000000000" pitchFamily="18" charset="-128"/>
              </a:rPr>
              <a:t>４　準備状況</a:t>
            </a:r>
            <a:r>
              <a:rPr lang="en-US" altLang="ja-JP" dirty="0">
                <a:latin typeface="UD Digi Kyokasho NK-R" panose="02020400000000000000" pitchFamily="18" charset="-128"/>
                <a:ea typeface="UD Digi Kyokasho NK-R" panose="02020400000000000000" pitchFamily="18" charset="-128"/>
              </a:rPr>
              <a:t>【</a:t>
            </a:r>
            <a:r>
              <a:rPr lang="ja-JP" altLang="en-US">
                <a:latin typeface="UD Digi Kyokasho NK-R" panose="02020400000000000000" pitchFamily="18" charset="-128"/>
                <a:ea typeface="UD Digi Kyokasho NK-R" panose="02020400000000000000" pitchFamily="18" charset="-128"/>
              </a:rPr>
              <a:t>任意</a:t>
            </a:r>
            <a:r>
              <a:rPr lang="en-US" altLang="ja-JP" dirty="0">
                <a:latin typeface="UD Digi Kyokasho NK-R" panose="02020400000000000000" pitchFamily="18" charset="-128"/>
                <a:ea typeface="UD Digi Kyokasho NK-R" panose="02020400000000000000" pitchFamily="18" charset="-128"/>
              </a:rPr>
              <a:t>】</a:t>
            </a:r>
            <a:endParaRPr lang="ja-JP" altLang="en-US" dirty="0">
              <a:latin typeface="UD Digi Kyokasho NK-R" panose="02020400000000000000" pitchFamily="18" charset="-128"/>
              <a:ea typeface="UD Digi Kyokasho NK-R" panose="02020400000000000000" pitchFamily="18" charset="-128"/>
              <a:cs typeface="メイリオ" panose="020B0604030504040204" pitchFamily="50" charset="-128"/>
            </a:endParaRPr>
          </a:p>
        </p:txBody>
      </p:sp>
    </p:spTree>
    <p:extLst>
      <p:ext uri="{BB962C8B-B14F-4D97-AF65-F5344CB8AC3E}">
        <p14:creationId xmlns:p14="http://schemas.microsoft.com/office/powerpoint/2010/main" val="42211382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Autofit/>
          </a:bodyPr>
          <a:lstStyle/>
          <a:p>
            <a:pPr algn="l"/>
            <a:r>
              <a:rPr lang="ja-JP" altLang="en-US">
                <a:latin typeface="UD Digi Kyokasho NK-R" panose="02020400000000000000" pitchFamily="18" charset="-128"/>
                <a:ea typeface="UD Digi Kyokasho NK-R" panose="02020400000000000000" pitchFamily="18" charset="-128"/>
                <a:cs typeface="メイリオ" panose="020B0604030504040204" pitchFamily="50" charset="-128"/>
              </a:rPr>
              <a:t>５　先行研究、類似研究の状況</a:t>
            </a:r>
            <a:r>
              <a:rPr lang="en-US" altLang="ja-JP" dirty="0">
                <a:latin typeface="UD Digi Kyokasho NK-R" panose="02020400000000000000" pitchFamily="18" charset="-128"/>
                <a:ea typeface="UD Digi Kyokasho NK-R" panose="02020400000000000000" pitchFamily="18" charset="-128"/>
                <a:cs typeface="メイリオ" panose="020B0604030504040204" pitchFamily="50" charset="-128"/>
              </a:rPr>
              <a:t>【</a:t>
            </a:r>
            <a:r>
              <a:rPr lang="ja-JP" altLang="en-US">
                <a:latin typeface="UD Digi Kyokasho NK-R" panose="02020400000000000000" pitchFamily="18" charset="-128"/>
                <a:ea typeface="UD Digi Kyokasho NK-R" panose="02020400000000000000" pitchFamily="18" charset="-128"/>
                <a:cs typeface="メイリオ" panose="020B0604030504040204" pitchFamily="50" charset="-128"/>
              </a:rPr>
              <a:t>任意</a:t>
            </a:r>
            <a:r>
              <a:rPr lang="en-US" altLang="ja-JP" dirty="0">
                <a:latin typeface="UD Digi Kyokasho NK-R" panose="02020400000000000000" pitchFamily="18" charset="-128"/>
                <a:ea typeface="UD Digi Kyokasho NK-R" panose="02020400000000000000" pitchFamily="18" charset="-128"/>
                <a:cs typeface="メイリオ" panose="020B0604030504040204" pitchFamily="50" charset="-128"/>
              </a:rPr>
              <a:t>】</a:t>
            </a:r>
            <a:endParaRPr lang="ja-JP" altLang="en-US" dirty="0">
              <a:latin typeface="UD Digi Kyokasho NK-R" panose="02020400000000000000" pitchFamily="18" charset="-128"/>
              <a:ea typeface="UD Digi Kyokasho NK-R" panose="02020400000000000000" pitchFamily="18" charset="-128"/>
              <a:cs typeface="メイリオ" panose="020B0604030504040204" pitchFamily="50" charset="-128"/>
            </a:endParaRPr>
          </a:p>
        </p:txBody>
      </p:sp>
      <p:sp>
        <p:nvSpPr>
          <p:cNvPr id="3" name="コンテンツ プレースホルダー 2"/>
          <p:cNvSpPr>
            <a:spLocks noGrp="1"/>
          </p:cNvSpPr>
          <p:nvPr>
            <p:ph idx="1"/>
          </p:nvPr>
        </p:nvSpPr>
        <p:spPr>
          <a:xfrm>
            <a:off x="1485900" y="959476"/>
            <a:ext cx="6172200" cy="3394472"/>
          </a:xfrm>
        </p:spPr>
        <p:txBody>
          <a:bodyPr>
            <a:normAutofit/>
          </a:bodyPr>
          <a:lstStyle/>
          <a:p>
            <a:r>
              <a:rPr lang="ja-JP" altLang="en-US" sz="1800">
                <a:solidFill>
                  <a:srgbClr val="0000FF"/>
                </a:solidFill>
                <a:latin typeface="UD Digi Kyokasho NK-R" panose="02020400000000000000" pitchFamily="18" charset="-128"/>
                <a:ea typeface="UD Digi Kyokasho NK-R" panose="02020400000000000000" pitchFamily="18" charset="-128"/>
                <a:cs typeface="メイリオ" panose="020B0604030504040204" pitchFamily="50" charset="-128"/>
              </a:rPr>
              <a:t>同様のテーマの先行研究や類似研究事例</a:t>
            </a:r>
            <a:r>
              <a:rPr lang="ja-JP" altLang="en-US" sz="1800" dirty="0">
                <a:solidFill>
                  <a:srgbClr val="0000FF"/>
                </a:solidFill>
                <a:latin typeface="UD Digi Kyokasho NK-R" panose="02020400000000000000" pitchFamily="18" charset="-128"/>
                <a:ea typeface="UD Digi Kyokasho NK-R" panose="02020400000000000000" pitchFamily="18" charset="-128"/>
                <a:cs typeface="メイリオ" panose="020B0604030504040204" pitchFamily="50" charset="-128"/>
              </a:rPr>
              <a:t>について、その状況を記載してください。直接的な競合だけではなく、課題の解決やニーズの充足が期待できる別の方法（間接的な競合）についても、可能</a:t>
            </a:r>
            <a:r>
              <a:rPr lang="ja-JP" altLang="en-US" sz="1800">
                <a:solidFill>
                  <a:srgbClr val="0000FF"/>
                </a:solidFill>
                <a:latin typeface="UD Digi Kyokasho NK-R" panose="02020400000000000000" pitchFamily="18" charset="-128"/>
                <a:ea typeface="UD Digi Kyokasho NK-R" panose="02020400000000000000" pitchFamily="18" charset="-128"/>
                <a:cs typeface="メイリオ" panose="020B0604030504040204" pitchFamily="50" charset="-128"/>
              </a:rPr>
              <a:t>な限りで記載</a:t>
            </a:r>
            <a:r>
              <a:rPr lang="ja-JP" altLang="en-US" sz="1800" dirty="0">
                <a:solidFill>
                  <a:srgbClr val="0000FF"/>
                </a:solidFill>
                <a:latin typeface="UD Digi Kyokasho NK-R" panose="02020400000000000000" pitchFamily="18" charset="-128"/>
                <a:ea typeface="UD Digi Kyokasho NK-R" panose="02020400000000000000" pitchFamily="18" charset="-128"/>
                <a:cs typeface="メイリオ" panose="020B0604030504040204" pitchFamily="50" charset="-128"/>
              </a:rPr>
              <a:t>してください。</a:t>
            </a:r>
          </a:p>
        </p:txBody>
      </p:sp>
      <p:sp>
        <p:nvSpPr>
          <p:cNvPr id="4" name="スライド番号プレースホルダー 3"/>
          <p:cNvSpPr>
            <a:spLocks noGrp="1"/>
          </p:cNvSpPr>
          <p:nvPr>
            <p:ph type="sldNum" sz="quarter" idx="12"/>
          </p:nvPr>
        </p:nvSpPr>
        <p:spPr/>
        <p:txBody>
          <a:bodyPr/>
          <a:lstStyle/>
          <a:p>
            <a:fld id="{2B573624-9676-401E-A4F8-639460B6B7DA}" type="slidenum">
              <a:rPr kumimoji="1" lang="ja-JP" altLang="en-US" sz="1800" smtClean="0"/>
              <a:t>7</a:t>
            </a:fld>
            <a:endParaRPr kumimoji="1" lang="ja-JP" altLang="en-US" sz="1800"/>
          </a:p>
        </p:txBody>
      </p:sp>
    </p:spTree>
    <p:extLst>
      <p:ext uri="{BB962C8B-B14F-4D97-AF65-F5344CB8AC3E}">
        <p14:creationId xmlns:p14="http://schemas.microsoft.com/office/powerpoint/2010/main" val="25420492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Autofit/>
          </a:bodyPr>
          <a:lstStyle/>
          <a:p>
            <a:pPr algn="l"/>
            <a:r>
              <a:rPr lang="ja-JP" altLang="en-US">
                <a:latin typeface="UD Digi Kyokasho NK-R" panose="02020400000000000000" pitchFamily="18" charset="-128"/>
                <a:ea typeface="UD Digi Kyokasho NK-R" panose="02020400000000000000" pitchFamily="18" charset="-128"/>
                <a:cs typeface="メイリオ" panose="020B0604030504040204" pitchFamily="50" charset="-128"/>
              </a:rPr>
              <a:t>６　これまでの研究内容</a:t>
            </a:r>
            <a:r>
              <a:rPr lang="en-US" altLang="ja-JP" dirty="0">
                <a:latin typeface="UD Digi Kyokasho NK-R" panose="02020400000000000000" pitchFamily="18" charset="-128"/>
                <a:ea typeface="UD Digi Kyokasho NK-R" panose="02020400000000000000" pitchFamily="18" charset="-128"/>
                <a:cs typeface="メイリオ" panose="020B0604030504040204" pitchFamily="50" charset="-128"/>
              </a:rPr>
              <a:t>【</a:t>
            </a:r>
            <a:r>
              <a:rPr lang="ja-JP" altLang="en-US">
                <a:latin typeface="UD Digi Kyokasho NK-R" panose="02020400000000000000" pitchFamily="18" charset="-128"/>
                <a:ea typeface="UD Digi Kyokasho NK-R" panose="02020400000000000000" pitchFamily="18" charset="-128"/>
                <a:cs typeface="メイリオ" panose="020B0604030504040204" pitchFamily="50" charset="-128"/>
              </a:rPr>
              <a:t>任意</a:t>
            </a:r>
            <a:r>
              <a:rPr lang="en-US" altLang="ja-JP" dirty="0">
                <a:latin typeface="UD Digi Kyokasho NK-R" panose="02020400000000000000" pitchFamily="18" charset="-128"/>
                <a:ea typeface="UD Digi Kyokasho NK-R" panose="02020400000000000000" pitchFamily="18" charset="-128"/>
                <a:cs typeface="メイリオ" panose="020B0604030504040204" pitchFamily="50" charset="-128"/>
              </a:rPr>
              <a:t>】</a:t>
            </a:r>
            <a:endParaRPr lang="ja-JP" altLang="en-US" dirty="0">
              <a:latin typeface="UD Digi Kyokasho NK-R" panose="02020400000000000000" pitchFamily="18" charset="-128"/>
              <a:ea typeface="UD Digi Kyokasho NK-R" panose="02020400000000000000" pitchFamily="18" charset="-128"/>
              <a:cs typeface="メイリオ" panose="020B0604030504040204" pitchFamily="50" charset="-128"/>
            </a:endParaRPr>
          </a:p>
        </p:txBody>
      </p:sp>
      <p:sp>
        <p:nvSpPr>
          <p:cNvPr id="3" name="コンテンツ プレースホルダー 2"/>
          <p:cNvSpPr>
            <a:spLocks noGrp="1"/>
          </p:cNvSpPr>
          <p:nvPr>
            <p:ph idx="1"/>
          </p:nvPr>
        </p:nvSpPr>
        <p:spPr>
          <a:xfrm>
            <a:off x="1485900" y="959476"/>
            <a:ext cx="6172200" cy="3394472"/>
          </a:xfrm>
        </p:spPr>
        <p:txBody>
          <a:bodyPr>
            <a:normAutofit/>
          </a:bodyPr>
          <a:lstStyle/>
          <a:p>
            <a:r>
              <a:rPr lang="ja-JP" altLang="en-US" sz="1800">
                <a:solidFill>
                  <a:srgbClr val="0000FF"/>
                </a:solidFill>
                <a:latin typeface="UD Digi Kyokasho NK-R" panose="02020400000000000000" pitchFamily="18" charset="-128"/>
                <a:ea typeface="UD Digi Kyokasho NK-R" panose="02020400000000000000" pitchFamily="18" charset="-128"/>
                <a:cs typeface="メイリオ" panose="020B0604030504040204" pitchFamily="50" charset="-128"/>
              </a:rPr>
              <a:t>この研究の</a:t>
            </a:r>
            <a:r>
              <a:rPr lang="ja-JP" altLang="en-US" sz="1800" dirty="0">
                <a:solidFill>
                  <a:srgbClr val="0000FF"/>
                </a:solidFill>
                <a:latin typeface="UD Digi Kyokasho NK-R" panose="02020400000000000000" pitchFamily="18" charset="-128"/>
                <a:ea typeface="UD Digi Kyokasho NK-R" panose="02020400000000000000" pitchFamily="18" charset="-128"/>
                <a:cs typeface="メイリオ" panose="020B0604030504040204" pitchFamily="50" charset="-128"/>
              </a:rPr>
              <a:t>基盤</a:t>
            </a:r>
            <a:r>
              <a:rPr lang="ja-JP" altLang="en-US" sz="1800">
                <a:solidFill>
                  <a:srgbClr val="0000FF"/>
                </a:solidFill>
                <a:latin typeface="UD Digi Kyokasho NK-R" panose="02020400000000000000" pitchFamily="18" charset="-128"/>
                <a:ea typeface="UD Digi Kyokasho NK-R" panose="02020400000000000000" pitchFamily="18" charset="-128"/>
                <a:cs typeface="メイリオ" panose="020B0604030504040204" pitchFamily="50" charset="-128"/>
              </a:rPr>
              <a:t>となる研究シーズ</a:t>
            </a:r>
            <a:r>
              <a:rPr lang="ja-JP" altLang="en-US" sz="1800" dirty="0">
                <a:solidFill>
                  <a:srgbClr val="0000FF"/>
                </a:solidFill>
                <a:latin typeface="UD Digi Kyokasho NK-R" panose="02020400000000000000" pitchFamily="18" charset="-128"/>
                <a:ea typeface="UD Digi Kyokasho NK-R" panose="02020400000000000000" pitchFamily="18" charset="-128"/>
                <a:cs typeface="メイリオ" panose="020B0604030504040204" pitchFamily="50" charset="-128"/>
              </a:rPr>
              <a:t>がある場合は、その概要と現時点</a:t>
            </a:r>
            <a:r>
              <a:rPr lang="ja-JP" altLang="en-US" sz="1800">
                <a:solidFill>
                  <a:srgbClr val="0000FF"/>
                </a:solidFill>
                <a:latin typeface="UD Digi Kyokasho NK-R" panose="02020400000000000000" pitchFamily="18" charset="-128"/>
                <a:ea typeface="UD Digi Kyokasho NK-R" panose="02020400000000000000" pitchFamily="18" charset="-128"/>
                <a:cs typeface="メイリオ" panose="020B0604030504040204" pitchFamily="50" charset="-128"/>
              </a:rPr>
              <a:t>での成熟度を記載</a:t>
            </a:r>
            <a:r>
              <a:rPr lang="ja-JP" altLang="en-US" sz="1800" dirty="0">
                <a:solidFill>
                  <a:srgbClr val="0000FF"/>
                </a:solidFill>
                <a:latin typeface="UD Digi Kyokasho NK-R" panose="02020400000000000000" pitchFamily="18" charset="-128"/>
                <a:ea typeface="UD Digi Kyokasho NK-R" panose="02020400000000000000" pitchFamily="18" charset="-128"/>
                <a:cs typeface="メイリオ" panose="020B0604030504040204" pitchFamily="50" charset="-128"/>
              </a:rPr>
              <a:t>して</a:t>
            </a:r>
            <a:r>
              <a:rPr lang="ja-JP" altLang="en-US" sz="1800">
                <a:solidFill>
                  <a:srgbClr val="0000FF"/>
                </a:solidFill>
                <a:latin typeface="UD Digi Kyokasho NK-R" panose="02020400000000000000" pitchFamily="18" charset="-128"/>
                <a:ea typeface="UD Digi Kyokasho NK-R" panose="02020400000000000000" pitchFamily="18" charset="-128"/>
                <a:cs typeface="メイリオ" panose="020B0604030504040204" pitchFamily="50" charset="-128"/>
              </a:rPr>
              <a:t>ください。</a:t>
            </a:r>
            <a:endParaRPr lang="en-US" altLang="ja-JP" sz="1800" dirty="0">
              <a:solidFill>
                <a:srgbClr val="0000FF"/>
              </a:solidFill>
              <a:latin typeface="UD Digi Kyokasho NK-R" panose="02020400000000000000" pitchFamily="18" charset="-128"/>
              <a:ea typeface="UD Digi Kyokasho NK-R" panose="02020400000000000000" pitchFamily="18" charset="-128"/>
              <a:cs typeface="メイリオ" panose="020B0604030504040204" pitchFamily="50" charset="-128"/>
            </a:endParaRPr>
          </a:p>
        </p:txBody>
      </p:sp>
      <p:sp>
        <p:nvSpPr>
          <p:cNvPr id="4" name="スライド番号プレースホルダー 3"/>
          <p:cNvSpPr>
            <a:spLocks noGrp="1"/>
          </p:cNvSpPr>
          <p:nvPr>
            <p:ph type="sldNum" sz="quarter" idx="12"/>
          </p:nvPr>
        </p:nvSpPr>
        <p:spPr/>
        <p:txBody>
          <a:bodyPr/>
          <a:lstStyle/>
          <a:p>
            <a:fld id="{2B573624-9676-401E-A4F8-639460B6B7DA}" type="slidenum">
              <a:rPr kumimoji="1" lang="ja-JP" altLang="en-US" sz="1800" smtClean="0"/>
              <a:t>8</a:t>
            </a:fld>
            <a:endParaRPr kumimoji="1" lang="ja-JP" altLang="en-US" sz="1800"/>
          </a:p>
        </p:txBody>
      </p:sp>
    </p:spTree>
    <p:extLst>
      <p:ext uri="{BB962C8B-B14F-4D97-AF65-F5344CB8AC3E}">
        <p14:creationId xmlns:p14="http://schemas.microsoft.com/office/powerpoint/2010/main" val="36170061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Autofit/>
          </a:bodyPr>
          <a:lstStyle/>
          <a:p>
            <a:pPr algn="l"/>
            <a:r>
              <a:rPr lang="ja-JP" altLang="en-US">
                <a:latin typeface="UD Digi Kyokasho NK-R" panose="02020400000000000000" pitchFamily="18" charset="-128"/>
                <a:ea typeface="UD Digi Kyokasho NK-R" panose="02020400000000000000" pitchFamily="18" charset="-128"/>
                <a:cs typeface="メイリオ" panose="020B0604030504040204" pitchFamily="50" charset="-128"/>
              </a:rPr>
              <a:t>７　研究倫理</a:t>
            </a:r>
            <a:endParaRPr lang="ja-JP" altLang="en-US" dirty="0">
              <a:latin typeface="UD Digi Kyokasho NK-R" panose="02020400000000000000" pitchFamily="18" charset="-128"/>
              <a:ea typeface="UD Digi Kyokasho NK-R" panose="02020400000000000000" pitchFamily="18" charset="-128"/>
              <a:cs typeface="メイリオ" panose="020B0604030504040204" pitchFamily="50" charset="-128"/>
            </a:endParaRPr>
          </a:p>
        </p:txBody>
      </p:sp>
      <p:sp>
        <p:nvSpPr>
          <p:cNvPr id="3" name="コンテンツ プレースホルダー 2"/>
          <p:cNvSpPr>
            <a:spLocks noGrp="1"/>
          </p:cNvSpPr>
          <p:nvPr>
            <p:ph idx="1"/>
          </p:nvPr>
        </p:nvSpPr>
        <p:spPr>
          <a:xfrm>
            <a:off x="1485900" y="959476"/>
            <a:ext cx="6172200" cy="3394472"/>
          </a:xfrm>
        </p:spPr>
        <p:txBody>
          <a:bodyPr>
            <a:normAutofit/>
          </a:bodyPr>
          <a:lstStyle/>
          <a:p>
            <a:r>
              <a:rPr lang="ja-JP" altLang="en-US" sz="1800">
                <a:solidFill>
                  <a:srgbClr val="0000FF"/>
                </a:solidFill>
                <a:effectLst/>
                <a:latin typeface="UD Digi Kyokasho NK-R" panose="02020400000000000000" pitchFamily="18" charset="-128"/>
                <a:ea typeface="UD Digi Kyokasho NK-R" panose="02020400000000000000" pitchFamily="18" charset="-128"/>
              </a:rPr>
              <a:t>相手方の同意・協力を必要とする研究、個人情報の取扱いの配慮を必要とする研究、生命倫理・安全対 策に対する取組を必要とする研究など指針・法令等</a:t>
            </a:r>
            <a:r>
              <a:rPr lang="en-US" altLang="ja-JP" sz="1800" dirty="0">
                <a:solidFill>
                  <a:srgbClr val="0000FF"/>
                </a:solidFill>
                <a:effectLst/>
                <a:latin typeface="UD Digi Kyokasho NK-R" panose="02020400000000000000" pitchFamily="18" charset="-128"/>
                <a:ea typeface="UD Digi Kyokasho NK-R" panose="02020400000000000000" pitchFamily="18" charset="-128"/>
              </a:rPr>
              <a:t>(</a:t>
            </a:r>
            <a:r>
              <a:rPr lang="ja-JP" altLang="en-US" sz="1800">
                <a:solidFill>
                  <a:srgbClr val="0000FF"/>
                </a:solidFill>
                <a:effectLst/>
                <a:latin typeface="UD Digi Kyokasho NK-R" panose="02020400000000000000" pitchFamily="18" charset="-128"/>
                <a:ea typeface="UD Digi Kyokasho NK-R" panose="02020400000000000000" pitchFamily="18" charset="-128"/>
              </a:rPr>
              <a:t>国際共同研究を行う国・地域の指針・法令等を含む</a:t>
            </a:r>
            <a:r>
              <a:rPr lang="en-US" altLang="ja-JP" sz="1800" dirty="0">
                <a:solidFill>
                  <a:srgbClr val="0000FF"/>
                </a:solidFill>
                <a:effectLst/>
                <a:latin typeface="UD Digi Kyokasho NK-R" panose="02020400000000000000" pitchFamily="18" charset="-128"/>
                <a:ea typeface="UD Digi Kyokasho NK-R" panose="02020400000000000000" pitchFamily="18" charset="-128"/>
              </a:rPr>
              <a:t>)</a:t>
            </a:r>
            <a:r>
              <a:rPr lang="ja-JP" altLang="en-US" sz="1800">
                <a:solidFill>
                  <a:srgbClr val="0000FF"/>
                </a:solidFill>
                <a:effectLst/>
                <a:latin typeface="UD Digi Kyokasho NK-R" panose="02020400000000000000" pitchFamily="18" charset="-128"/>
                <a:ea typeface="UD Digi Kyokasho NK-R" panose="02020400000000000000" pitchFamily="18" charset="-128"/>
              </a:rPr>
              <a:t>に基づく手続が必要な研究が含まれている場合、講じる対策と措置を記述してください。</a:t>
            </a:r>
            <a:endParaRPr lang="en-US" altLang="ja-JP" sz="1800" dirty="0">
              <a:solidFill>
                <a:srgbClr val="0000FF"/>
              </a:solidFill>
              <a:effectLst/>
              <a:latin typeface="UD Digi Kyokasho NK-R" panose="02020400000000000000" pitchFamily="18" charset="-128"/>
              <a:ea typeface="UD Digi Kyokasho NK-R" panose="02020400000000000000" pitchFamily="18" charset="-128"/>
            </a:endParaRPr>
          </a:p>
          <a:p>
            <a:r>
              <a:rPr lang="ja-JP" altLang="en-US" sz="1800">
                <a:solidFill>
                  <a:srgbClr val="0000FF"/>
                </a:solidFill>
                <a:effectLst/>
                <a:latin typeface="UD Digi Kyokasho NK-R" panose="02020400000000000000" pitchFamily="18" charset="-128"/>
                <a:ea typeface="UD Digi Kyokasho NK-R" panose="02020400000000000000" pitchFamily="18" charset="-128"/>
              </a:rPr>
              <a:t>該当しない場合には、その旨記述してください。 </a:t>
            </a:r>
            <a:endParaRPr lang="ja-JP" altLang="en-US" sz="2000">
              <a:solidFill>
                <a:srgbClr val="0000FF"/>
              </a:solidFill>
              <a:latin typeface="UD Digi Kyokasho NK-R" panose="02020400000000000000" pitchFamily="18" charset="-128"/>
              <a:ea typeface="UD Digi Kyokasho NK-R" panose="02020400000000000000" pitchFamily="18" charset="-128"/>
            </a:endParaRPr>
          </a:p>
        </p:txBody>
      </p:sp>
      <p:sp>
        <p:nvSpPr>
          <p:cNvPr id="4" name="スライド番号プレースホルダー 3"/>
          <p:cNvSpPr>
            <a:spLocks noGrp="1"/>
          </p:cNvSpPr>
          <p:nvPr>
            <p:ph type="sldNum" sz="quarter" idx="12"/>
          </p:nvPr>
        </p:nvSpPr>
        <p:spPr/>
        <p:txBody>
          <a:bodyPr/>
          <a:lstStyle/>
          <a:p>
            <a:fld id="{2B573624-9676-401E-A4F8-639460B6B7DA}" type="slidenum">
              <a:rPr kumimoji="1" lang="ja-JP" altLang="en-US" sz="1800" smtClean="0"/>
              <a:t>9</a:t>
            </a:fld>
            <a:endParaRPr kumimoji="1" lang="ja-JP" altLang="en-US" sz="1800"/>
          </a:p>
        </p:txBody>
      </p:sp>
    </p:spTree>
    <p:extLst>
      <p:ext uri="{BB962C8B-B14F-4D97-AF65-F5344CB8AC3E}">
        <p14:creationId xmlns:p14="http://schemas.microsoft.com/office/powerpoint/2010/main" val="3418155630"/>
      </p:ext>
    </p:extLst>
  </p:cSld>
  <p:clrMapOvr>
    <a:masterClrMapping/>
  </p:clrMapOvr>
</p:sld>
</file>

<file path=ppt/theme/theme1.xml><?xml version="1.0" encoding="utf-8"?>
<a:theme xmlns:a="http://schemas.openxmlformats.org/drawingml/2006/main" name="v-sep_Master">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v-sep_C2応募様式１" id="{A79AA369-C93A-674D-A550-D514D83FA99D}" vid="{C787BABF-1CBA-DE47-91CA-DFC9671938B1}"/>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ea60d57e-af5b-4752-ac57-3e4f28ca11dc}" enabled="1" method="Standard" siteId="{36da45f1-dd2c-4d1f-af13-5abe46b99921}" contentBits="0" removed="0"/>
</clbl:labelList>
</file>

<file path=docProps/app.xml><?xml version="1.0" encoding="utf-8"?>
<Properties xmlns="http://schemas.openxmlformats.org/officeDocument/2006/extended-properties" xmlns:vt="http://schemas.openxmlformats.org/officeDocument/2006/docPropsVTypes">
  <Template>v-sep_Master</Template>
  <TotalTime>0</TotalTime>
  <Words>859</Words>
  <Application>Microsoft Macintosh PowerPoint</Application>
  <PresentationFormat>画面に合わせる (16:9)</PresentationFormat>
  <Paragraphs>97</Paragraphs>
  <Slides>13</Slides>
  <Notes>0</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13</vt:i4>
      </vt:variant>
    </vt:vector>
  </HeadingPairs>
  <TitlesOfParts>
    <vt:vector size="23" baseType="lpstr">
      <vt:lpstr>Hiragino Kaku Gothic StdN W8</vt:lpstr>
      <vt:lpstr>UD Digi Kyokasho NK-R</vt:lpstr>
      <vt:lpstr>UD Digi Kyokasho NP-R</vt:lpstr>
      <vt:lpstr>游ゴシック</vt:lpstr>
      <vt:lpstr>游ゴシック Light</vt:lpstr>
      <vt:lpstr>Arial</vt:lpstr>
      <vt:lpstr>Calibri</vt:lpstr>
      <vt:lpstr>Helvetica</vt:lpstr>
      <vt:lpstr>Wingdings</vt:lpstr>
      <vt:lpstr>v-sep_Master</vt:lpstr>
      <vt:lpstr>【研究課題名】 【研究代表者名・所属機関】</vt:lpstr>
      <vt:lpstr>0　応募にあたっての申告</vt:lpstr>
      <vt:lpstr>1　研究目的</vt:lpstr>
      <vt:lpstr>２　本研究で解決したい課題/着想に至った経緯</vt:lpstr>
      <vt:lpstr>３　研究方法と実施内容</vt:lpstr>
      <vt:lpstr>PowerPoint プレゼンテーション</vt:lpstr>
      <vt:lpstr>５　先行研究、類似研究の状況【任意】</vt:lpstr>
      <vt:lpstr>６　これまでの研究内容【任意】</vt:lpstr>
      <vt:lpstr>７　研究倫理</vt:lpstr>
      <vt:lpstr>８　研究スケジュール</vt:lpstr>
      <vt:lpstr>９　研究体制・メンバーの経歴</vt:lpstr>
      <vt:lpstr>　10 研究予算書案</vt:lpstr>
      <vt:lpstr>1１　 V-SEPに期待する支援内容</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cp:lastPrinted>2025-04-04T08:40:26Z</cp:lastPrinted>
  <dcterms:modified xsi:type="dcterms:W3CDTF">2025-11-22T06:54:13Z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a60d57e-af5b-4752-ac57-3e4f28ca11dc_Enabled">
    <vt:lpwstr>true</vt:lpwstr>
  </property>
  <property fmtid="{D5CDD505-2E9C-101B-9397-08002B2CF9AE}" pid="3" name="MSIP_Label_ea60d57e-af5b-4752-ac57-3e4f28ca11dc_SetDate">
    <vt:lpwstr>2023-11-28T04:15:46Z</vt:lpwstr>
  </property>
  <property fmtid="{D5CDD505-2E9C-101B-9397-08002B2CF9AE}" pid="4" name="MSIP_Label_ea60d57e-af5b-4752-ac57-3e4f28ca11dc_Method">
    <vt:lpwstr>Standard</vt:lpwstr>
  </property>
  <property fmtid="{D5CDD505-2E9C-101B-9397-08002B2CF9AE}" pid="5" name="MSIP_Label_ea60d57e-af5b-4752-ac57-3e4f28ca11dc_Name">
    <vt:lpwstr>ea60d57e-af5b-4752-ac57-3e4f28ca11dc</vt:lpwstr>
  </property>
  <property fmtid="{D5CDD505-2E9C-101B-9397-08002B2CF9AE}" pid="6" name="MSIP_Label_ea60d57e-af5b-4752-ac57-3e4f28ca11dc_SiteId">
    <vt:lpwstr>36da45f1-dd2c-4d1f-af13-5abe46b99921</vt:lpwstr>
  </property>
  <property fmtid="{D5CDD505-2E9C-101B-9397-08002B2CF9AE}" pid="7" name="MSIP_Label_ea60d57e-af5b-4752-ac57-3e4f28ca11dc_ActionId">
    <vt:lpwstr>62bd8410-fcb3-4891-b828-3d8c082e26dc</vt:lpwstr>
  </property>
  <property fmtid="{D5CDD505-2E9C-101B-9397-08002B2CF9AE}" pid="8" name="MSIP_Label_ea60d57e-af5b-4752-ac57-3e4f28ca11dc_ContentBits">
    <vt:lpwstr>0</vt:lpwstr>
  </property>
</Properties>
</file>