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Lst>
  <p:notesMasterIdLst>
    <p:notesMasterId r:id="rId14"/>
  </p:notesMasterIdLst>
  <p:sldIdLst>
    <p:sldId id="305" r:id="rId2"/>
    <p:sldId id="324" r:id="rId3"/>
    <p:sldId id="325" r:id="rId4"/>
    <p:sldId id="307" r:id="rId5"/>
    <p:sldId id="323" r:id="rId6"/>
    <p:sldId id="296" r:id="rId7"/>
    <p:sldId id="300" r:id="rId8"/>
    <p:sldId id="299" r:id="rId9"/>
    <p:sldId id="310" r:id="rId10"/>
    <p:sldId id="320" r:id="rId11"/>
    <p:sldId id="329" r:id="rId12"/>
    <p:sldId id="319" r:id="rId13"/>
  </p:sldIdLst>
  <p:sldSz cx="9144000" cy="5143500" type="screen16x9"/>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42" autoAdjust="0"/>
    <p:restoredTop sz="95214" autoAdjust="0"/>
  </p:normalViewPr>
  <p:slideViewPr>
    <p:cSldViewPr>
      <p:cViewPr varScale="1">
        <p:scale>
          <a:sx n="174" d="100"/>
          <a:sy n="174" d="100"/>
        </p:scale>
        <p:origin x="126" y="25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4" y="0"/>
            <a:ext cx="4307047" cy="340360"/>
          </a:xfrm>
          <a:prstGeom prst="rect">
            <a:avLst/>
          </a:prstGeom>
        </p:spPr>
        <p:txBody>
          <a:bodyPr vert="horz" lIns="91433" tIns="45716" rIns="91433" bIns="45716" rtlCol="0"/>
          <a:lstStyle>
            <a:lvl1pPr algn="r">
              <a:defRPr sz="1200"/>
            </a:lvl1pPr>
          </a:lstStyle>
          <a:p>
            <a:fld id="{90C1A1BA-84E3-42A9-9947-44E161CAFAE2}"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2701925" y="511175"/>
            <a:ext cx="4535488"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40"/>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4" y="6465659"/>
            <a:ext cx="4307047" cy="340360"/>
          </a:xfrm>
          <a:prstGeom prst="rect">
            <a:avLst/>
          </a:prstGeom>
        </p:spPr>
        <p:txBody>
          <a:bodyPr vert="horz" lIns="91433" tIns="45716" rIns="91433" bIns="4571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3FAACB-0FEB-FD6E-CD1B-529CDAC862E3}"/>
              </a:ext>
            </a:extLst>
          </p:cNvPr>
          <p:cNvSpPr>
            <a:spLocks noGrp="1"/>
          </p:cNvSpPr>
          <p:nvPr>
            <p:ph type="ctrTitle"/>
          </p:nvPr>
        </p:nvSpPr>
        <p:spPr>
          <a:xfrm>
            <a:off x="1143000" y="841772"/>
            <a:ext cx="6858000" cy="1790700"/>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154601-16AB-07ED-1423-FB576A374244}"/>
              </a:ext>
            </a:extLst>
          </p:cNvPr>
          <p:cNvSpPr>
            <a:spLocks noGrp="1"/>
          </p:cNvSpPr>
          <p:nvPr>
            <p:ph type="subTitle" idx="1"/>
          </p:nvPr>
        </p:nvSpPr>
        <p:spPr>
          <a:xfrm>
            <a:off x="1143000" y="2701528"/>
            <a:ext cx="6858000" cy="124182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84F2D28-0297-91E5-6C20-BFB6FD9EFA22}"/>
              </a:ext>
            </a:extLst>
          </p:cNvPr>
          <p:cNvSpPr>
            <a:spLocks noGrp="1"/>
          </p:cNvSpPr>
          <p:nvPr>
            <p:ph type="dt" sz="half" idx="10"/>
          </p:nvPr>
        </p:nvSpPr>
        <p:spPr/>
        <p:txBody>
          <a:bodyPr/>
          <a:lstStyle/>
          <a:p>
            <a:fld id="{82A1C641-4A2D-49C9-8E7A-B06C361A0A7A}" type="datetime1">
              <a:rPr lang="ja-JP" altLang="en-US" smtClean="0"/>
              <a:t>2025/4/16</a:t>
            </a:fld>
            <a:endParaRPr lang="ja-JP" altLang="en-US"/>
          </a:p>
        </p:txBody>
      </p:sp>
      <p:sp>
        <p:nvSpPr>
          <p:cNvPr id="5" name="フッター プレースホルダー 4">
            <a:extLst>
              <a:ext uri="{FF2B5EF4-FFF2-40B4-BE49-F238E27FC236}">
                <a16:creationId xmlns:a16="http://schemas.microsoft.com/office/drawing/2014/main" id="{165A96A5-85CD-6B9F-214E-7A3B6D9288C8}"/>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88C14FDC-76D2-CDC2-89F8-518566E79775}"/>
              </a:ext>
            </a:extLst>
          </p:cNvPr>
          <p:cNvSpPr>
            <a:spLocks noGrp="1"/>
          </p:cNvSpPr>
          <p:nvPr>
            <p:ph type="sldNum" sz="quarter" idx="12"/>
          </p:nvPr>
        </p:nvSpPr>
        <p:spPr/>
        <p:txBody>
          <a:body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4098303407"/>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FC698F-9338-A48F-1349-D08586ACD5B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231F4C-AE85-5AAC-5A40-31657E6BD02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87CE42-52FD-519C-7ED1-DB88C53256B4}"/>
              </a:ext>
            </a:extLst>
          </p:cNvPr>
          <p:cNvSpPr>
            <a:spLocks noGrp="1"/>
          </p:cNvSpPr>
          <p:nvPr>
            <p:ph type="dt" sz="half" idx="10"/>
          </p:nvPr>
        </p:nvSpPr>
        <p:spPr/>
        <p:txBody>
          <a:bodyPr/>
          <a:lstStyle/>
          <a:p>
            <a:fld id="{DF3D4A7A-379E-47C6-AA60-4892B56834B3}" type="datetime1">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6CA9EB95-B6D7-EE9B-3FEB-868D7B0238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BC088C-90BF-E6C7-C5CB-634E6ACC5384}"/>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82200853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4191573-2ADD-0627-18A6-62ED096F3B0B}"/>
              </a:ext>
            </a:extLst>
          </p:cNvPr>
          <p:cNvSpPr>
            <a:spLocks noGrp="1"/>
          </p:cNvSpPr>
          <p:nvPr>
            <p:ph type="title" orient="vert"/>
          </p:nvPr>
        </p:nvSpPr>
        <p:spPr>
          <a:xfrm>
            <a:off x="6543676" y="273844"/>
            <a:ext cx="1971675" cy="4358879"/>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21B451-E958-6006-B2BC-7410F396EE7A}"/>
              </a:ext>
            </a:extLst>
          </p:cNvPr>
          <p:cNvSpPr>
            <a:spLocks noGrp="1"/>
          </p:cNvSpPr>
          <p:nvPr>
            <p:ph type="body" orient="vert" idx="1"/>
          </p:nvPr>
        </p:nvSpPr>
        <p:spPr>
          <a:xfrm>
            <a:off x="628651" y="273844"/>
            <a:ext cx="5800725" cy="435887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324AAE-A5A3-4033-EE33-0F7C8234F4B5}"/>
              </a:ext>
            </a:extLst>
          </p:cNvPr>
          <p:cNvSpPr>
            <a:spLocks noGrp="1"/>
          </p:cNvSpPr>
          <p:nvPr>
            <p:ph type="dt" sz="half" idx="10"/>
          </p:nvPr>
        </p:nvSpPr>
        <p:spPr/>
        <p:txBody>
          <a:bodyPr/>
          <a:lstStyle/>
          <a:p>
            <a:fld id="{7E120BB1-CC66-490F-9C6C-41DDA38458F3}" type="datetime1">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3F5592E7-87A6-4290-C5F2-55C9E1BBA2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146B54-0610-E3C9-1FED-59C476E7039E}"/>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83009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FA74E0-33D7-810F-97BE-51322F0D319B}"/>
              </a:ext>
            </a:extLst>
          </p:cNvPr>
          <p:cNvSpPr>
            <a:spLocks noGrp="1"/>
          </p:cNvSpPr>
          <p:nvPr>
            <p:ph type="title"/>
          </p:nvPr>
        </p:nvSpPr>
        <p:spPr>
          <a:xfrm>
            <a:off x="1" y="13692"/>
            <a:ext cx="9140279" cy="640976"/>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004AF3-EDBD-FBDD-E7A0-E70467CE853E}"/>
              </a:ext>
            </a:extLst>
          </p:cNvPr>
          <p:cNvSpPr>
            <a:spLocks noGrp="1"/>
          </p:cNvSpPr>
          <p:nvPr>
            <p:ph idx="1"/>
          </p:nvPr>
        </p:nvSpPr>
        <p:spPr>
          <a:xfrm>
            <a:off x="289603" y="914418"/>
            <a:ext cx="8602681" cy="37079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C5C0A2-9518-B4C5-7963-02CB269DD0CF}"/>
              </a:ext>
            </a:extLst>
          </p:cNvPr>
          <p:cNvSpPr>
            <a:spLocks noGrp="1"/>
          </p:cNvSpPr>
          <p:nvPr>
            <p:ph type="dt" sz="half" idx="10"/>
          </p:nvPr>
        </p:nvSpPr>
        <p:spPr/>
        <p:txBody>
          <a:bodyPr/>
          <a:lstStyle/>
          <a:p>
            <a:fld id="{6DE311FF-428C-440E-AF09-9C196D3D6AF3}" type="datetime1">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6113323C-B5EF-9968-53CA-691E2328CF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BEFF7A-6F9E-4C8E-0260-AD4FA6E00014}"/>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6E54E56-3E71-3E4E-4F1C-AC16E1615D64}"/>
              </a:ext>
            </a:extLst>
          </p:cNvPr>
          <p:cNvSpPr/>
          <p:nvPr/>
        </p:nvSpPr>
        <p:spPr>
          <a:xfrm>
            <a:off x="0" y="658000"/>
            <a:ext cx="9144000" cy="83629"/>
          </a:xfrm>
          <a:prstGeom prst="rect">
            <a:avLst/>
          </a:prstGeom>
          <a:gradFill flip="none" rotWithShape="1">
            <a:gsLst>
              <a:gs pos="78000">
                <a:schemeClr val="bg1"/>
              </a:gs>
              <a:gs pos="0">
                <a:schemeClr val="accent5">
                  <a:lumMod val="50000"/>
                </a:schemeClr>
              </a:gs>
              <a:gs pos="100000">
                <a:schemeClr val="bg1"/>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14" name="スライド番号プレースホルダー 5">
            <a:extLst>
              <a:ext uri="{FF2B5EF4-FFF2-40B4-BE49-F238E27FC236}">
                <a16:creationId xmlns:a16="http://schemas.microsoft.com/office/drawing/2014/main" id="{C02A0718-C297-E516-F151-6958C8FD1271}"/>
              </a:ext>
            </a:extLst>
          </p:cNvPr>
          <p:cNvSpPr txBox="1">
            <a:spLocks/>
          </p:cNvSpPr>
          <p:nvPr/>
        </p:nvSpPr>
        <p:spPr>
          <a:xfrm>
            <a:off x="7089810" y="12897"/>
            <a:ext cx="2057400" cy="273844"/>
          </a:xfrm>
          <a:prstGeom prst="rect">
            <a:avLst/>
          </a:prstGeom>
        </p:spPr>
        <p:txBody>
          <a:bodyPr vert="horz" lIns="51435" tIns="25718" rIns="51435" bIns="25718"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479EC1D-8F16-8F4A-8420-DBD499A6C4DB}" type="slidenum">
              <a:rPr lang="ja-JP" altLang="en-US" sz="675" smtClean="0"/>
              <a:pPr/>
              <a:t>‹#›</a:t>
            </a:fld>
            <a:endParaRPr lang="ja-JP" altLang="en-US" sz="675"/>
          </a:p>
        </p:txBody>
      </p:sp>
    </p:spTree>
    <p:extLst>
      <p:ext uri="{BB962C8B-B14F-4D97-AF65-F5344CB8AC3E}">
        <p14:creationId xmlns:p14="http://schemas.microsoft.com/office/powerpoint/2010/main" val="58931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0DE46-1241-603E-B77B-52B7BB7491F9}"/>
              </a:ext>
            </a:extLst>
          </p:cNvPr>
          <p:cNvSpPr>
            <a:spLocks noGrp="1"/>
          </p:cNvSpPr>
          <p:nvPr>
            <p:ph type="title"/>
          </p:nvPr>
        </p:nvSpPr>
        <p:spPr>
          <a:xfrm>
            <a:off x="623888" y="1282305"/>
            <a:ext cx="7886700" cy="2139553"/>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EB5B50-766D-578D-9502-395082846511}"/>
              </a:ext>
            </a:extLst>
          </p:cNvPr>
          <p:cNvSpPr>
            <a:spLocks noGrp="1"/>
          </p:cNvSpPr>
          <p:nvPr>
            <p:ph type="body" idx="1"/>
          </p:nvPr>
        </p:nvSpPr>
        <p:spPr>
          <a:xfrm>
            <a:off x="623888" y="3442099"/>
            <a:ext cx="7886700" cy="1125140"/>
          </a:xfrm>
        </p:spPr>
        <p:txBody>
          <a:bodyPr/>
          <a:lstStyle>
            <a:lvl1pPr marL="0" indent="0">
              <a:buNone/>
              <a:defRPr sz="1350">
                <a:solidFill>
                  <a:schemeClr val="tx1">
                    <a:tint val="82000"/>
                  </a:schemeClr>
                </a:solidFill>
              </a:defRPr>
            </a:lvl1pPr>
            <a:lvl2pPr marL="257175" indent="0">
              <a:buNone/>
              <a:defRPr sz="1125">
                <a:solidFill>
                  <a:schemeClr val="tx1">
                    <a:tint val="82000"/>
                  </a:schemeClr>
                </a:solidFill>
              </a:defRPr>
            </a:lvl2pPr>
            <a:lvl3pPr marL="514350" indent="0">
              <a:buNone/>
              <a:defRPr sz="1013">
                <a:solidFill>
                  <a:schemeClr val="tx1">
                    <a:tint val="82000"/>
                  </a:schemeClr>
                </a:solidFill>
              </a:defRPr>
            </a:lvl3pPr>
            <a:lvl4pPr marL="771525" indent="0">
              <a:buNone/>
              <a:defRPr sz="900">
                <a:solidFill>
                  <a:schemeClr val="tx1">
                    <a:tint val="82000"/>
                  </a:schemeClr>
                </a:solidFill>
              </a:defRPr>
            </a:lvl4pPr>
            <a:lvl5pPr marL="1028700" indent="0">
              <a:buNone/>
              <a:defRPr sz="900">
                <a:solidFill>
                  <a:schemeClr val="tx1">
                    <a:tint val="82000"/>
                  </a:schemeClr>
                </a:solidFill>
              </a:defRPr>
            </a:lvl5pPr>
            <a:lvl6pPr marL="1285875" indent="0">
              <a:buNone/>
              <a:defRPr sz="900">
                <a:solidFill>
                  <a:schemeClr val="tx1">
                    <a:tint val="82000"/>
                  </a:schemeClr>
                </a:solidFill>
              </a:defRPr>
            </a:lvl6pPr>
            <a:lvl7pPr marL="1543050" indent="0">
              <a:buNone/>
              <a:defRPr sz="900">
                <a:solidFill>
                  <a:schemeClr val="tx1">
                    <a:tint val="82000"/>
                  </a:schemeClr>
                </a:solidFill>
              </a:defRPr>
            </a:lvl7pPr>
            <a:lvl8pPr marL="1800225" indent="0">
              <a:buNone/>
              <a:defRPr sz="900">
                <a:solidFill>
                  <a:schemeClr val="tx1">
                    <a:tint val="82000"/>
                  </a:schemeClr>
                </a:solidFill>
              </a:defRPr>
            </a:lvl8pPr>
            <a:lvl9pPr marL="2057400" indent="0">
              <a:buNone/>
              <a:defRPr sz="9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6A8B547-B22C-1350-2D9B-FC839C7B8E64}"/>
              </a:ext>
            </a:extLst>
          </p:cNvPr>
          <p:cNvSpPr>
            <a:spLocks noGrp="1"/>
          </p:cNvSpPr>
          <p:nvPr>
            <p:ph type="dt" sz="half" idx="10"/>
          </p:nvPr>
        </p:nvSpPr>
        <p:spPr/>
        <p:txBody>
          <a:bodyPr/>
          <a:lstStyle/>
          <a:p>
            <a:fld id="{201ABEA5-BB4F-454B-BF8F-A5393E977F70}" type="datetime1">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8684079F-4CDB-27B7-216B-D584EEE453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F936172-6D39-C958-7F6C-B3A1532D0612}"/>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161221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80521B-BFE5-A4C4-4E28-FE6C6AD1159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DE7959-62F9-CED5-0A80-6622AA925A03}"/>
              </a:ext>
            </a:extLst>
          </p:cNvPr>
          <p:cNvSpPr>
            <a:spLocks noGrp="1"/>
          </p:cNvSpPr>
          <p:nvPr>
            <p:ph sz="half" idx="1"/>
          </p:nvPr>
        </p:nvSpPr>
        <p:spPr>
          <a:xfrm>
            <a:off x="628650" y="1369219"/>
            <a:ext cx="3886200" cy="32635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E1D89A2-124A-D5BB-1C7C-3A2B19D00007}"/>
              </a:ext>
            </a:extLst>
          </p:cNvPr>
          <p:cNvSpPr>
            <a:spLocks noGrp="1"/>
          </p:cNvSpPr>
          <p:nvPr>
            <p:ph sz="half" idx="2"/>
          </p:nvPr>
        </p:nvSpPr>
        <p:spPr>
          <a:xfrm>
            <a:off x="4629150" y="1369219"/>
            <a:ext cx="3886200" cy="32635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56A83FC-E477-6B4C-813A-075844E2179B}"/>
              </a:ext>
            </a:extLst>
          </p:cNvPr>
          <p:cNvSpPr>
            <a:spLocks noGrp="1"/>
          </p:cNvSpPr>
          <p:nvPr>
            <p:ph type="dt" sz="half" idx="10"/>
          </p:nvPr>
        </p:nvSpPr>
        <p:spPr/>
        <p:txBody>
          <a:bodyPr/>
          <a:lstStyle/>
          <a:p>
            <a:fld id="{956BB9DE-20D7-48DC-87DF-55B05367C8A8}" type="datetime1">
              <a:rPr kumimoji="1" lang="ja-JP" altLang="en-US" smtClean="0"/>
              <a:t>2025/4/16</a:t>
            </a:fld>
            <a:endParaRPr kumimoji="1" lang="ja-JP" altLang="en-US"/>
          </a:p>
        </p:txBody>
      </p:sp>
      <p:sp>
        <p:nvSpPr>
          <p:cNvPr id="6" name="フッター プレースホルダー 5">
            <a:extLst>
              <a:ext uri="{FF2B5EF4-FFF2-40B4-BE49-F238E27FC236}">
                <a16:creationId xmlns:a16="http://schemas.microsoft.com/office/drawing/2014/main" id="{858EF194-AC0C-FEA1-AF25-17911DC28AF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DBA397-A499-95BC-E053-EBED9B1EBCD3}"/>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9710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4BC686-3384-179B-7A72-2AC4B47152BD}"/>
              </a:ext>
            </a:extLst>
          </p:cNvPr>
          <p:cNvSpPr>
            <a:spLocks noGrp="1"/>
          </p:cNvSpPr>
          <p:nvPr>
            <p:ph type="title"/>
          </p:nvPr>
        </p:nvSpPr>
        <p:spPr>
          <a:xfrm>
            <a:off x="629841" y="273845"/>
            <a:ext cx="7886700" cy="99417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B365EDC-A7C1-A63F-A435-4D3D30824D13}"/>
              </a:ext>
            </a:extLst>
          </p:cNvPr>
          <p:cNvSpPr>
            <a:spLocks noGrp="1"/>
          </p:cNvSpPr>
          <p:nvPr>
            <p:ph type="body" idx="1"/>
          </p:nvPr>
        </p:nvSpPr>
        <p:spPr>
          <a:xfrm>
            <a:off x="629842" y="1260872"/>
            <a:ext cx="3868340" cy="617934"/>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A06D53F-8524-6046-82F0-7DBF83513B16}"/>
              </a:ext>
            </a:extLst>
          </p:cNvPr>
          <p:cNvSpPr>
            <a:spLocks noGrp="1"/>
          </p:cNvSpPr>
          <p:nvPr>
            <p:ph sz="half" idx="2"/>
          </p:nvPr>
        </p:nvSpPr>
        <p:spPr>
          <a:xfrm>
            <a:off x="629842" y="1878806"/>
            <a:ext cx="3868340" cy="276344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A21D87B-4922-8169-79A5-BFBA29E5DC4A}"/>
              </a:ext>
            </a:extLst>
          </p:cNvPr>
          <p:cNvSpPr>
            <a:spLocks noGrp="1"/>
          </p:cNvSpPr>
          <p:nvPr>
            <p:ph type="body" sz="quarter" idx="3"/>
          </p:nvPr>
        </p:nvSpPr>
        <p:spPr>
          <a:xfrm>
            <a:off x="4629151" y="1260872"/>
            <a:ext cx="3887391" cy="617934"/>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0117D3D-A655-F6FB-57D2-35280B182C2C}"/>
              </a:ext>
            </a:extLst>
          </p:cNvPr>
          <p:cNvSpPr>
            <a:spLocks noGrp="1"/>
          </p:cNvSpPr>
          <p:nvPr>
            <p:ph sz="quarter" idx="4"/>
          </p:nvPr>
        </p:nvSpPr>
        <p:spPr>
          <a:xfrm>
            <a:off x="4629151" y="1878806"/>
            <a:ext cx="3887391" cy="276344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72D92B9-E710-0460-810D-158E029B8302}"/>
              </a:ext>
            </a:extLst>
          </p:cNvPr>
          <p:cNvSpPr>
            <a:spLocks noGrp="1"/>
          </p:cNvSpPr>
          <p:nvPr>
            <p:ph type="dt" sz="half" idx="10"/>
          </p:nvPr>
        </p:nvSpPr>
        <p:spPr/>
        <p:txBody>
          <a:bodyPr/>
          <a:lstStyle/>
          <a:p>
            <a:fld id="{55262BCE-2864-4E34-8B7F-CA4230B907ED}" type="datetime1">
              <a:rPr kumimoji="1" lang="ja-JP" altLang="en-US" smtClean="0"/>
              <a:t>2025/4/16</a:t>
            </a:fld>
            <a:endParaRPr kumimoji="1" lang="ja-JP" altLang="en-US"/>
          </a:p>
        </p:txBody>
      </p:sp>
      <p:sp>
        <p:nvSpPr>
          <p:cNvPr id="8" name="フッター プレースホルダー 7">
            <a:extLst>
              <a:ext uri="{FF2B5EF4-FFF2-40B4-BE49-F238E27FC236}">
                <a16:creationId xmlns:a16="http://schemas.microsoft.com/office/drawing/2014/main" id="{2704DBD5-8C99-B086-5025-141180A3C65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B543F7B-6F71-D10A-1AE1-4557B426246C}"/>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600322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1C3FF4-0175-0142-1C8E-40BFBB18EF2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B3F2321-0830-DBBC-C325-B713B58E7BA2}"/>
              </a:ext>
            </a:extLst>
          </p:cNvPr>
          <p:cNvSpPr>
            <a:spLocks noGrp="1"/>
          </p:cNvSpPr>
          <p:nvPr>
            <p:ph type="dt" sz="half" idx="10"/>
          </p:nvPr>
        </p:nvSpPr>
        <p:spPr/>
        <p:txBody>
          <a:bodyPr/>
          <a:lstStyle/>
          <a:p>
            <a:fld id="{0CB84CEA-66E3-4C09-9981-49C03DF513D2}" type="datetime1">
              <a:rPr kumimoji="1" lang="ja-JP" altLang="en-US" smtClean="0"/>
              <a:t>2025/4/16</a:t>
            </a:fld>
            <a:endParaRPr kumimoji="1" lang="ja-JP" altLang="en-US"/>
          </a:p>
        </p:txBody>
      </p:sp>
      <p:sp>
        <p:nvSpPr>
          <p:cNvPr id="4" name="フッター プレースホルダー 3">
            <a:extLst>
              <a:ext uri="{FF2B5EF4-FFF2-40B4-BE49-F238E27FC236}">
                <a16:creationId xmlns:a16="http://schemas.microsoft.com/office/drawing/2014/main" id="{054D8B89-E9DE-3497-4D25-A61C2B9B995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59FC064-D5A2-CBA7-28E9-39645F04759B}"/>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409831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72342DF-333A-2C18-6F61-26E057A69C06}"/>
              </a:ext>
            </a:extLst>
          </p:cNvPr>
          <p:cNvSpPr>
            <a:spLocks noGrp="1"/>
          </p:cNvSpPr>
          <p:nvPr>
            <p:ph type="dt" sz="half" idx="10"/>
          </p:nvPr>
        </p:nvSpPr>
        <p:spPr/>
        <p:txBody>
          <a:bodyPr/>
          <a:lstStyle/>
          <a:p>
            <a:fld id="{83BBE89C-9A0E-44DC-BA7C-6E3F2A07AC19}" type="datetime1">
              <a:rPr kumimoji="1" lang="ja-JP" altLang="en-US" smtClean="0"/>
              <a:t>2025/4/16</a:t>
            </a:fld>
            <a:endParaRPr kumimoji="1" lang="ja-JP" altLang="en-US"/>
          </a:p>
        </p:txBody>
      </p:sp>
      <p:sp>
        <p:nvSpPr>
          <p:cNvPr id="3" name="フッター プレースホルダー 2">
            <a:extLst>
              <a:ext uri="{FF2B5EF4-FFF2-40B4-BE49-F238E27FC236}">
                <a16:creationId xmlns:a16="http://schemas.microsoft.com/office/drawing/2014/main" id="{FE37C0EB-F50B-4ADA-74D3-CBCBC40A2E1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60C299-E95A-E51D-4F42-C05B7452E23B}"/>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7625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73969E-F083-8D63-27E6-DC44268C1764}"/>
              </a:ext>
            </a:extLst>
          </p:cNvPr>
          <p:cNvSpPr>
            <a:spLocks noGrp="1"/>
          </p:cNvSpPr>
          <p:nvPr>
            <p:ph type="title"/>
          </p:nvPr>
        </p:nvSpPr>
        <p:spPr>
          <a:xfrm>
            <a:off x="629841" y="342900"/>
            <a:ext cx="2949178" cy="120015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409577-55D7-010A-3049-44B2122CAC2A}"/>
              </a:ext>
            </a:extLst>
          </p:cNvPr>
          <p:cNvSpPr>
            <a:spLocks noGrp="1"/>
          </p:cNvSpPr>
          <p:nvPr>
            <p:ph idx="1"/>
          </p:nvPr>
        </p:nvSpPr>
        <p:spPr>
          <a:xfrm>
            <a:off x="3887391" y="740570"/>
            <a:ext cx="4629150" cy="3655219"/>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8943D14-40C9-B219-7F66-C61E2AB5BCF2}"/>
              </a:ext>
            </a:extLst>
          </p:cNvPr>
          <p:cNvSpPr>
            <a:spLocks noGrp="1"/>
          </p:cNvSpPr>
          <p:nvPr>
            <p:ph type="body" sz="half" idx="2"/>
          </p:nvPr>
        </p:nvSpPr>
        <p:spPr>
          <a:xfrm>
            <a:off x="629841" y="1543050"/>
            <a:ext cx="2949178" cy="2858691"/>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917916-28C2-557B-6191-D2B0045FF8A8}"/>
              </a:ext>
            </a:extLst>
          </p:cNvPr>
          <p:cNvSpPr>
            <a:spLocks noGrp="1"/>
          </p:cNvSpPr>
          <p:nvPr>
            <p:ph type="dt" sz="half" idx="10"/>
          </p:nvPr>
        </p:nvSpPr>
        <p:spPr/>
        <p:txBody>
          <a:bodyPr/>
          <a:lstStyle/>
          <a:p>
            <a:fld id="{DF3D4A7A-379E-47C6-AA60-4892B56834B3}" type="datetime1">
              <a:rPr kumimoji="1" lang="ja-JP" altLang="en-US" smtClean="0"/>
              <a:t>2025/4/16</a:t>
            </a:fld>
            <a:endParaRPr kumimoji="1" lang="ja-JP" altLang="en-US"/>
          </a:p>
        </p:txBody>
      </p:sp>
      <p:sp>
        <p:nvSpPr>
          <p:cNvPr id="6" name="フッター プレースホルダー 5">
            <a:extLst>
              <a:ext uri="{FF2B5EF4-FFF2-40B4-BE49-F238E27FC236}">
                <a16:creationId xmlns:a16="http://schemas.microsoft.com/office/drawing/2014/main" id="{5C7B0F0B-B358-8023-E4A6-7295B03360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9F39AD-7DBC-1201-459E-F6D7748B4B22}"/>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55826074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C48C05-CF6D-DD14-FA4C-7B65B106C881}"/>
              </a:ext>
            </a:extLst>
          </p:cNvPr>
          <p:cNvSpPr>
            <a:spLocks noGrp="1"/>
          </p:cNvSpPr>
          <p:nvPr>
            <p:ph type="title"/>
          </p:nvPr>
        </p:nvSpPr>
        <p:spPr>
          <a:xfrm>
            <a:off x="629841" y="342900"/>
            <a:ext cx="2949178" cy="120015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3971AAA-3ED6-66E9-8D94-8797E9F5BAC9}"/>
              </a:ext>
            </a:extLst>
          </p:cNvPr>
          <p:cNvSpPr>
            <a:spLocks noGrp="1"/>
          </p:cNvSpPr>
          <p:nvPr>
            <p:ph type="pic" idx="1"/>
          </p:nvPr>
        </p:nvSpPr>
        <p:spPr>
          <a:xfrm>
            <a:off x="3887391" y="740570"/>
            <a:ext cx="4629150" cy="3655219"/>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B62AB755-A5FC-0730-101B-18A1F7C92540}"/>
              </a:ext>
            </a:extLst>
          </p:cNvPr>
          <p:cNvSpPr>
            <a:spLocks noGrp="1"/>
          </p:cNvSpPr>
          <p:nvPr>
            <p:ph type="body" sz="half" idx="2"/>
          </p:nvPr>
        </p:nvSpPr>
        <p:spPr>
          <a:xfrm>
            <a:off x="629841" y="1543050"/>
            <a:ext cx="2949178" cy="2858691"/>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39A6AE-C918-48C4-2B27-CAD45C0D0D2C}"/>
              </a:ext>
            </a:extLst>
          </p:cNvPr>
          <p:cNvSpPr>
            <a:spLocks noGrp="1"/>
          </p:cNvSpPr>
          <p:nvPr>
            <p:ph type="dt" sz="half" idx="10"/>
          </p:nvPr>
        </p:nvSpPr>
        <p:spPr/>
        <p:txBody>
          <a:bodyPr/>
          <a:lstStyle/>
          <a:p>
            <a:fld id="{C0180A35-69F1-4E6B-BCC6-20BB70B95075}" type="datetime1">
              <a:rPr kumimoji="1" lang="ja-JP" altLang="en-US" smtClean="0"/>
              <a:t>2025/4/16</a:t>
            </a:fld>
            <a:endParaRPr kumimoji="1" lang="ja-JP" altLang="en-US"/>
          </a:p>
        </p:txBody>
      </p:sp>
      <p:sp>
        <p:nvSpPr>
          <p:cNvPr id="6" name="フッター プレースホルダー 5">
            <a:extLst>
              <a:ext uri="{FF2B5EF4-FFF2-40B4-BE49-F238E27FC236}">
                <a16:creationId xmlns:a16="http://schemas.microsoft.com/office/drawing/2014/main" id="{7A163A49-0D91-CA03-5612-D5D5F56063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A68179-8004-C1F2-35F4-C62B78381397}"/>
              </a:ext>
            </a:extLst>
          </p:cNvPr>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288518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C311CFA-EC86-7E59-7DEF-287575A8A5CE}"/>
              </a:ext>
            </a:extLst>
          </p:cNvPr>
          <p:cNvSpPr>
            <a:spLocks noGrp="1"/>
          </p:cNvSpPr>
          <p:nvPr>
            <p:ph type="title"/>
          </p:nvPr>
        </p:nvSpPr>
        <p:spPr>
          <a:xfrm>
            <a:off x="2" y="129407"/>
            <a:ext cx="9140279" cy="46468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02481A6-26E8-3749-F61E-F31F13E5F7C8}"/>
              </a:ext>
            </a:extLst>
          </p:cNvPr>
          <p:cNvSpPr>
            <a:spLocks noGrp="1"/>
          </p:cNvSpPr>
          <p:nvPr>
            <p:ph type="body" idx="1"/>
          </p:nvPr>
        </p:nvSpPr>
        <p:spPr>
          <a:xfrm>
            <a:off x="305015" y="739373"/>
            <a:ext cx="8672031" cy="398031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70F674-6491-4330-D812-04147DAD6B9A}"/>
              </a:ext>
            </a:extLst>
          </p:cNvPr>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675">
                <a:solidFill>
                  <a:schemeClr val="tx1">
                    <a:tint val="82000"/>
                  </a:schemeClr>
                </a:solidFill>
              </a:defRPr>
            </a:lvl1pPr>
          </a:lstStyle>
          <a:p>
            <a:fld id="{DF3D4A7A-379E-47C6-AA60-4892B56834B3}" type="datetime1">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9B3F4A56-49BE-3E30-9789-CCF243A1AE35}"/>
              </a:ext>
            </a:extLst>
          </p:cNvPr>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675">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3F49396-07F4-70FA-9F9F-958E91887E06}"/>
              </a:ext>
            </a:extLst>
          </p:cNvPr>
          <p:cNvSpPr>
            <a:spLocks noGrp="1"/>
          </p:cNvSpPr>
          <p:nvPr>
            <p:ph type="sldNum" sz="quarter" idx="4"/>
          </p:nvPr>
        </p:nvSpPr>
        <p:spPr>
          <a:xfrm>
            <a:off x="7091846" y="4958"/>
            <a:ext cx="2057400" cy="273844"/>
          </a:xfrm>
          <a:prstGeom prst="rect">
            <a:avLst/>
          </a:prstGeom>
        </p:spPr>
        <p:txBody>
          <a:bodyPr vert="horz" lIns="91440" tIns="45720" rIns="91440" bIns="45720" rtlCol="0" anchor="ctr"/>
          <a:lstStyle>
            <a:lvl1pPr algn="r">
              <a:defRPr sz="675">
                <a:solidFill>
                  <a:schemeClr val="tx1">
                    <a:tint val="82000"/>
                  </a:schemeClr>
                </a:solidFill>
              </a:defRPr>
            </a:lvl1pPr>
          </a:lstStyle>
          <a:p>
            <a:fld id="{2B573624-9676-401E-A4F8-639460B6B7DA}" type="slidenum">
              <a:rPr kumimoji="1" lang="ja-JP" altLang="en-US" smtClean="0"/>
              <a:t>‹#›</a:t>
            </a:fld>
            <a:endParaRPr kumimoji="1" lang="ja-JP" altLang="en-US"/>
          </a:p>
        </p:txBody>
      </p:sp>
      <p:sp>
        <p:nvSpPr>
          <p:cNvPr id="10" name="正方形/長方形 9">
            <a:extLst>
              <a:ext uri="{FF2B5EF4-FFF2-40B4-BE49-F238E27FC236}">
                <a16:creationId xmlns:a16="http://schemas.microsoft.com/office/drawing/2014/main" id="{B3D5E8B7-9538-53EB-0B7A-A09F3EDA564B}"/>
              </a:ext>
            </a:extLst>
          </p:cNvPr>
          <p:cNvSpPr/>
          <p:nvPr/>
        </p:nvSpPr>
        <p:spPr>
          <a:xfrm>
            <a:off x="0" y="658000"/>
            <a:ext cx="9144000" cy="83629"/>
          </a:xfrm>
          <a:prstGeom prst="rect">
            <a:avLst/>
          </a:prstGeom>
          <a:gradFill flip="none" rotWithShape="1">
            <a:gsLst>
              <a:gs pos="78000">
                <a:schemeClr val="bg1"/>
              </a:gs>
              <a:gs pos="0">
                <a:schemeClr val="accent5">
                  <a:lumMod val="50000"/>
                </a:schemeClr>
              </a:gs>
              <a:gs pos="100000">
                <a:schemeClr val="bg1"/>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12" name="直角三角形 11">
            <a:extLst>
              <a:ext uri="{FF2B5EF4-FFF2-40B4-BE49-F238E27FC236}">
                <a16:creationId xmlns:a16="http://schemas.microsoft.com/office/drawing/2014/main" id="{8DCAB695-4110-B355-3BF1-212787F5A773}"/>
              </a:ext>
            </a:extLst>
          </p:cNvPr>
          <p:cNvSpPr/>
          <p:nvPr/>
        </p:nvSpPr>
        <p:spPr>
          <a:xfrm flipH="1">
            <a:off x="7719884" y="4221536"/>
            <a:ext cx="1421028" cy="917007"/>
          </a:xfrm>
          <a:prstGeom prst="rtTriangle">
            <a:avLst/>
          </a:prstGeom>
          <a:gradFill>
            <a:gsLst>
              <a:gs pos="0">
                <a:schemeClr val="bg1"/>
              </a:gs>
              <a:gs pos="100000">
                <a:schemeClr val="accent5">
                  <a:lumMod val="20000"/>
                  <a:lumOff val="8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13" name="直角三角形 12">
            <a:extLst>
              <a:ext uri="{FF2B5EF4-FFF2-40B4-BE49-F238E27FC236}">
                <a16:creationId xmlns:a16="http://schemas.microsoft.com/office/drawing/2014/main" id="{FB447D41-8233-4280-6CD2-07F017FA3E87}"/>
              </a:ext>
            </a:extLst>
          </p:cNvPr>
          <p:cNvSpPr/>
          <p:nvPr/>
        </p:nvSpPr>
        <p:spPr>
          <a:xfrm flipH="1">
            <a:off x="8435032" y="4247015"/>
            <a:ext cx="669090" cy="431772"/>
          </a:xfrm>
          <a:prstGeom prst="rtTriangle">
            <a:avLst/>
          </a:prstGeom>
          <a:gradFill flip="none" rotWithShape="1">
            <a:gsLst>
              <a:gs pos="0">
                <a:schemeClr val="accent5">
                  <a:lumMod val="50000"/>
                </a:schemeClr>
              </a:gs>
              <a:gs pos="50000">
                <a:schemeClr val="accent5">
                  <a:lumMod val="75000"/>
                </a:schemeClr>
              </a:gs>
              <a:gs pos="100000">
                <a:schemeClr val="bg1"/>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15" name="テキスト ボックス 14">
            <a:extLst>
              <a:ext uri="{FF2B5EF4-FFF2-40B4-BE49-F238E27FC236}">
                <a16:creationId xmlns:a16="http://schemas.microsoft.com/office/drawing/2014/main" id="{6CE76C48-731B-9961-9487-E4A3E59E4031}"/>
              </a:ext>
            </a:extLst>
          </p:cNvPr>
          <p:cNvSpPr txBox="1"/>
          <p:nvPr/>
        </p:nvSpPr>
        <p:spPr>
          <a:xfrm>
            <a:off x="7905878" y="4636055"/>
            <a:ext cx="1013419" cy="369332"/>
          </a:xfrm>
          <a:prstGeom prst="rect">
            <a:avLst/>
          </a:prstGeom>
          <a:noFill/>
        </p:spPr>
        <p:txBody>
          <a:bodyPr wrap="none" rtlCol="0">
            <a:spAutoFit/>
          </a:bodyPr>
          <a:lstStyle/>
          <a:p>
            <a:r>
              <a:rPr kumimoji="1" lang="en-US" altLang="ja-JP" sz="1800" dirty="0">
                <a:latin typeface="Hiragino Kaku Gothic StdN W8" panose="020B0800000000000000" pitchFamily="34" charset="-128"/>
                <a:ea typeface="Hiragino Kaku Gothic StdN W8" panose="020B0800000000000000" pitchFamily="34" charset="-128"/>
              </a:rPr>
              <a:t>V-SEP</a:t>
            </a:r>
            <a:endParaRPr kumimoji="1" lang="ja-JP" altLang="en-US" sz="1800">
              <a:latin typeface="Hiragino Kaku Gothic StdN W8" panose="020B0800000000000000" pitchFamily="34" charset="-128"/>
              <a:ea typeface="Hiragino Kaku Gothic StdN W8" panose="020B0800000000000000" pitchFamily="34" charset="-128"/>
            </a:endParaRPr>
          </a:p>
        </p:txBody>
      </p:sp>
      <p:sp>
        <p:nvSpPr>
          <p:cNvPr id="16" name="正方形/長方形 15">
            <a:extLst>
              <a:ext uri="{FF2B5EF4-FFF2-40B4-BE49-F238E27FC236}">
                <a16:creationId xmlns:a16="http://schemas.microsoft.com/office/drawing/2014/main" id="{4C0B36CF-E0EB-F65F-58F8-5FF57B231C31}"/>
              </a:ext>
            </a:extLst>
          </p:cNvPr>
          <p:cNvSpPr/>
          <p:nvPr/>
        </p:nvSpPr>
        <p:spPr>
          <a:xfrm>
            <a:off x="8692980" y="4247014"/>
            <a:ext cx="447301" cy="15291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13"/>
          </a:p>
        </p:txBody>
      </p:sp>
      <p:sp>
        <p:nvSpPr>
          <p:cNvPr id="17" name="テキスト ボックス 16">
            <a:extLst>
              <a:ext uri="{FF2B5EF4-FFF2-40B4-BE49-F238E27FC236}">
                <a16:creationId xmlns:a16="http://schemas.microsoft.com/office/drawing/2014/main" id="{5FD2E628-D8F0-8E73-154A-1B214118E0AD}"/>
              </a:ext>
            </a:extLst>
          </p:cNvPr>
          <p:cNvSpPr txBox="1"/>
          <p:nvPr/>
        </p:nvSpPr>
        <p:spPr>
          <a:xfrm>
            <a:off x="7922113" y="4655859"/>
            <a:ext cx="1013419" cy="369332"/>
          </a:xfrm>
          <a:prstGeom prst="rect">
            <a:avLst/>
          </a:prstGeom>
          <a:noFill/>
        </p:spPr>
        <p:txBody>
          <a:bodyPr wrap="none" rtlCol="0">
            <a:spAutoFit/>
          </a:bodyPr>
          <a:lstStyle/>
          <a:p>
            <a:r>
              <a:rPr kumimoji="1" lang="en-US" altLang="ja-JP" sz="1800" dirty="0">
                <a:solidFill>
                  <a:schemeClr val="accent5">
                    <a:lumMod val="60000"/>
                    <a:lumOff val="40000"/>
                  </a:schemeClr>
                </a:solidFill>
                <a:latin typeface="Hiragino Kaku Gothic StdN W8" panose="020B0800000000000000" pitchFamily="34" charset="-128"/>
                <a:ea typeface="Hiragino Kaku Gothic StdN W8" panose="020B0800000000000000" pitchFamily="34" charset="-128"/>
              </a:rPr>
              <a:t>V-SEP</a:t>
            </a:r>
            <a:endParaRPr kumimoji="1" lang="ja-JP" altLang="en-US" sz="1800">
              <a:solidFill>
                <a:schemeClr val="accent5">
                  <a:lumMod val="60000"/>
                  <a:lumOff val="40000"/>
                </a:schemeClr>
              </a:solidFill>
              <a:latin typeface="Hiragino Kaku Gothic StdN W8" panose="020B0800000000000000" pitchFamily="34" charset="-128"/>
              <a:ea typeface="Hiragino Kaku Gothic StdN W8" panose="020B0800000000000000" pitchFamily="34" charset="-128"/>
            </a:endParaRPr>
          </a:p>
        </p:txBody>
      </p:sp>
      <p:sp>
        <p:nvSpPr>
          <p:cNvPr id="18" name="テキスト ボックス 17">
            <a:extLst>
              <a:ext uri="{FF2B5EF4-FFF2-40B4-BE49-F238E27FC236}">
                <a16:creationId xmlns:a16="http://schemas.microsoft.com/office/drawing/2014/main" id="{AC4AA487-CCF7-FB0C-5A10-37F46AEABB3D}"/>
              </a:ext>
            </a:extLst>
          </p:cNvPr>
          <p:cNvSpPr txBox="1"/>
          <p:nvPr/>
        </p:nvSpPr>
        <p:spPr>
          <a:xfrm>
            <a:off x="7719885" y="4986863"/>
            <a:ext cx="1478887" cy="161583"/>
          </a:xfrm>
          <a:prstGeom prst="rect">
            <a:avLst/>
          </a:prstGeom>
          <a:noFill/>
        </p:spPr>
        <p:txBody>
          <a:bodyPr wrap="square">
            <a:spAutoFit/>
          </a:bodyPr>
          <a:lstStyle/>
          <a:p>
            <a:r>
              <a:rPr kumimoji="1" lang="en-US" altLang="ja-JP" sz="450" dirty="0">
                <a:solidFill>
                  <a:schemeClr val="accent5">
                    <a:lumMod val="50000"/>
                  </a:schemeClr>
                </a:solidFill>
                <a:latin typeface="Helvetica" pitchFamily="2" charset="0"/>
                <a:ea typeface="Hiragino Kaku Gothic StdN W8" panose="020B0800000000000000" pitchFamily="34" charset="-128"/>
                <a:cs typeface="Times New Roman" panose="02020603050405020304" pitchFamily="18" charset="0"/>
              </a:rPr>
              <a:t>Volcano Specialist Education Program</a:t>
            </a:r>
            <a:endParaRPr lang="ja-JP" altLang="en-US" sz="450">
              <a:solidFill>
                <a:schemeClr val="accent5">
                  <a:lumMod val="50000"/>
                </a:schemeClr>
              </a:solidFill>
              <a:latin typeface="Helvetica" pitchFamily="2" charset="0"/>
              <a:cs typeface="Times New Roman" panose="02020603050405020304" pitchFamily="18" charset="0"/>
            </a:endParaRPr>
          </a:p>
        </p:txBody>
      </p:sp>
    </p:spTree>
    <p:extLst>
      <p:ext uri="{BB962C8B-B14F-4D97-AF65-F5344CB8AC3E}">
        <p14:creationId xmlns:p14="http://schemas.microsoft.com/office/powerpoint/2010/main" val="7191404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marL="178594" indent="0" algn="l" defTabSz="514350" rtl="0" eaLnBrk="1" latinLnBrk="0" hangingPunct="1">
        <a:lnSpc>
          <a:spcPct val="90000"/>
        </a:lnSpc>
        <a:spcBef>
          <a:spcPct val="0"/>
        </a:spcBef>
        <a:buNone/>
        <a:tabLst/>
        <a:defRPr kumimoji="1" sz="1800"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a:xfrm>
            <a:off x="449795" y="1203598"/>
            <a:ext cx="8244408" cy="1009898"/>
          </a:xfrm>
        </p:spPr>
        <p:txBody>
          <a:bodyPr anchor="ctr">
            <a:normAutofit/>
          </a:bodyPr>
          <a:lstStyle/>
          <a:p>
            <a:r>
              <a:rPr lang="en-US" altLang="ja-JP" sz="2800" dirty="0">
                <a:latin typeface="UD Digi Kyokasho NK-R" panose="02020400000000000000" pitchFamily="18" charset="-128"/>
                <a:ea typeface="UD Digi Kyokasho NK-R" panose="02020400000000000000" pitchFamily="18" charset="-128"/>
              </a:rPr>
              <a:t>【</a:t>
            </a:r>
            <a:r>
              <a:rPr lang="ja-JP" altLang="en-US" sz="2800">
                <a:latin typeface="UD Digi Kyokasho NK-R" panose="02020400000000000000" pitchFamily="18" charset="-128"/>
                <a:ea typeface="UD Digi Kyokasho NK-R" panose="02020400000000000000" pitchFamily="18" charset="-128"/>
              </a:rPr>
              <a:t>研究課題名</a:t>
            </a:r>
            <a:r>
              <a:rPr lang="en-US" altLang="ja-JP" sz="2800" dirty="0">
                <a:latin typeface="UD Digi Kyokasho NK-R" panose="02020400000000000000" pitchFamily="18" charset="-128"/>
                <a:ea typeface="UD Digi Kyokasho NK-R" panose="02020400000000000000" pitchFamily="18" charset="-128"/>
              </a:rPr>
              <a:t>】</a:t>
            </a:r>
            <a:br>
              <a:rPr lang="en-US" altLang="ja-JP" sz="2800" dirty="0">
                <a:latin typeface="UD Digi Kyokasho NK-R" panose="02020400000000000000" pitchFamily="18" charset="-128"/>
                <a:ea typeface="UD Digi Kyokasho NK-R" panose="02020400000000000000" pitchFamily="18" charset="-128"/>
              </a:rPr>
            </a:br>
            <a:r>
              <a:rPr lang="en-US" altLang="ja-JP" sz="2800" dirty="0">
                <a:latin typeface="UD Digi Kyokasho NK-R" panose="02020400000000000000" pitchFamily="18" charset="-128"/>
                <a:ea typeface="UD Digi Kyokasho NK-R" panose="02020400000000000000" pitchFamily="18" charset="-128"/>
              </a:rPr>
              <a:t>【</a:t>
            </a:r>
            <a:r>
              <a:rPr lang="ja-JP" altLang="en-US" sz="2800">
                <a:latin typeface="UD Digi Kyokasho NK-R" panose="02020400000000000000" pitchFamily="18" charset="-128"/>
                <a:ea typeface="UD Digi Kyokasho NK-R" panose="02020400000000000000" pitchFamily="18" charset="-128"/>
              </a:rPr>
              <a:t>研究代表者名・所属機関</a:t>
            </a:r>
            <a:r>
              <a:rPr lang="en-US" altLang="ja-JP" sz="2800" dirty="0">
                <a:latin typeface="UD Digi Kyokasho NK-R" panose="02020400000000000000" pitchFamily="18" charset="-128"/>
                <a:ea typeface="UD Digi Kyokasho NK-R" panose="02020400000000000000" pitchFamily="18" charset="-128"/>
              </a:rPr>
              <a:t>】</a:t>
            </a:r>
            <a:endParaRPr lang="ja-JP" altLang="en-US" sz="2800" dirty="0">
              <a:latin typeface="UD Digi Kyokasho NK-R" panose="02020400000000000000" pitchFamily="18" charset="-128"/>
              <a:ea typeface="UD Digi Kyokasho NK-R" panose="02020400000000000000" pitchFamily="18" charset="-128"/>
            </a:endParaRPr>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904092" y="2427734"/>
            <a:ext cx="7335815" cy="1816417"/>
          </a:xfrm>
          <a:prstGeom prst="rect">
            <a:avLst/>
          </a:prstGeom>
        </p:spPr>
        <p:txBody>
          <a:bodyPr vert="horz" lIns="68580" tIns="34290" rIns="68580" bIns="34290" rtlCol="0" anchor="ctr">
            <a:no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257175" indent="-257175" algn="l">
              <a:buFont typeface="Wingdings" panose="05000000000000000000" pitchFamily="2" charset="2"/>
              <a:buChar char="p"/>
            </a:pPr>
            <a:r>
              <a:rPr lang="ja-JP" altLang="en-US" sz="1800" dirty="0">
                <a:solidFill>
                  <a:srgbClr val="0000FF"/>
                </a:solidFill>
                <a:latin typeface="UD Digi Kyokasho NK-R" panose="02020400000000000000" pitchFamily="18" charset="-128"/>
                <a:ea typeface="UD Digi Kyokasho NK-R" panose="02020400000000000000" pitchFamily="18" charset="-128"/>
              </a:rPr>
              <a:t>様式内の</a:t>
            </a:r>
            <a:r>
              <a:rPr lang="en-US" altLang="ja-JP" sz="1800" dirty="0">
                <a:solidFill>
                  <a:srgbClr val="0000FF"/>
                </a:solidFill>
                <a:latin typeface="UD Digi Kyokasho NK-R" panose="02020400000000000000" pitchFamily="18" charset="-128"/>
                <a:ea typeface="UD Digi Kyokasho NK-R" panose="02020400000000000000" pitchFamily="18" charset="-128"/>
              </a:rPr>
              <a:t>【</a:t>
            </a:r>
            <a:r>
              <a:rPr lang="ja-JP" altLang="en-US" sz="1800" dirty="0">
                <a:solidFill>
                  <a:srgbClr val="0000FF"/>
                </a:solidFill>
                <a:latin typeface="UD Digi Kyokasho NK-R" panose="02020400000000000000" pitchFamily="18" charset="-128"/>
                <a:ea typeface="UD Digi Kyokasho NK-R" panose="02020400000000000000" pitchFamily="18" charset="-128"/>
              </a:rPr>
              <a:t>任意</a:t>
            </a:r>
            <a:r>
              <a:rPr lang="en-US" altLang="ja-JP" sz="1800" dirty="0">
                <a:solidFill>
                  <a:srgbClr val="0000FF"/>
                </a:solidFill>
                <a:latin typeface="UD Digi Kyokasho NK-R" panose="02020400000000000000" pitchFamily="18" charset="-128"/>
                <a:ea typeface="UD Digi Kyokasho NK-R" panose="02020400000000000000" pitchFamily="18" charset="-128"/>
              </a:rPr>
              <a:t>】</a:t>
            </a:r>
            <a:r>
              <a:rPr lang="ja-JP" altLang="en-US" sz="1800" dirty="0">
                <a:solidFill>
                  <a:srgbClr val="0000FF"/>
                </a:solidFill>
                <a:latin typeface="UD Digi Kyokasho NK-R" panose="02020400000000000000" pitchFamily="18" charset="-128"/>
                <a:ea typeface="UD Digi Kyokasho NK-R" panose="02020400000000000000" pitchFamily="18" charset="-128"/>
              </a:rPr>
              <a:t>項目以外は必ず記入してください。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endParaRPr>
          </a:p>
          <a:p>
            <a:pPr marL="257175" indent="-257175" algn="l">
              <a:buFont typeface="Wingdings" panose="05000000000000000000" pitchFamily="2" charset="2"/>
              <a:buChar char="p"/>
            </a:pPr>
            <a:r>
              <a:rPr lang="ja-JP" altLang="en-US" sz="1800" dirty="0">
                <a:solidFill>
                  <a:srgbClr val="0000FF"/>
                </a:solidFill>
                <a:latin typeface="UD Digi Kyokasho NK-R" panose="02020400000000000000" pitchFamily="18" charset="-128"/>
                <a:ea typeface="UD Digi Kyokasho NK-R" panose="02020400000000000000" pitchFamily="18" charset="-128"/>
              </a:rPr>
              <a:t>本様式は、自由にデザインを変更して頂いて構いません。</a:t>
            </a:r>
            <a:br>
              <a:rPr lang="en-US" altLang="ja-JP" sz="1800" dirty="0">
                <a:solidFill>
                  <a:srgbClr val="0000FF"/>
                </a:solidFill>
                <a:latin typeface="UD Digi Kyokasho NK-R" panose="02020400000000000000" pitchFamily="18" charset="-128"/>
                <a:ea typeface="UD Digi Kyokasho NK-R" panose="02020400000000000000" pitchFamily="18" charset="-128"/>
              </a:rPr>
            </a:br>
            <a:r>
              <a:rPr lang="ja-JP" altLang="en-US" sz="1800">
                <a:solidFill>
                  <a:srgbClr val="0000FF"/>
                </a:solidFill>
                <a:latin typeface="UD Digi Kyokasho NK-R" panose="02020400000000000000" pitchFamily="18" charset="-128"/>
                <a:ea typeface="UD Digi Kyokasho NK-R" panose="02020400000000000000" pitchFamily="18" charset="-128"/>
              </a:rPr>
              <a:t>提案書</a:t>
            </a:r>
            <a:r>
              <a:rPr lang="ja-JP" altLang="en-US" sz="1800" dirty="0">
                <a:solidFill>
                  <a:srgbClr val="0000FF"/>
                </a:solidFill>
                <a:latin typeface="UD Digi Kyokasho NK-R" panose="02020400000000000000" pitchFamily="18" charset="-128"/>
                <a:ea typeface="UD Digi Kyokasho NK-R" panose="02020400000000000000" pitchFamily="18" charset="-128"/>
              </a:rPr>
              <a:t>は簡潔な記載を心がけてください。ページ数の制限はありませんが、</a:t>
            </a:r>
            <a:r>
              <a:rPr lang="en-US" altLang="ja-JP" sz="1800" dirty="0">
                <a:solidFill>
                  <a:srgbClr val="0000FF"/>
                </a:solidFill>
                <a:latin typeface="UD Digi Kyokasho NK-R" panose="02020400000000000000" pitchFamily="18" charset="-128"/>
                <a:ea typeface="UD Digi Kyokasho NK-R" panose="02020400000000000000" pitchFamily="18" charset="-128"/>
              </a:rPr>
              <a:t>20</a:t>
            </a:r>
            <a:r>
              <a:rPr lang="ja-JP" altLang="en-US" sz="1800" dirty="0">
                <a:solidFill>
                  <a:srgbClr val="0000FF"/>
                </a:solidFill>
                <a:latin typeface="UD Digi Kyokasho NK-R" panose="02020400000000000000" pitchFamily="18" charset="-128"/>
                <a:ea typeface="UD Digi Kyokasho NK-R" panose="02020400000000000000" pitchFamily="18" charset="-128"/>
              </a:rPr>
              <a:t>～</a:t>
            </a:r>
            <a:r>
              <a:rPr lang="en-US" altLang="ja-JP" sz="1800" dirty="0">
                <a:solidFill>
                  <a:srgbClr val="0000FF"/>
                </a:solidFill>
                <a:latin typeface="UD Digi Kyokasho NK-R" panose="02020400000000000000" pitchFamily="18" charset="-128"/>
                <a:ea typeface="UD Digi Kyokasho NK-R" panose="02020400000000000000" pitchFamily="18" charset="-128"/>
              </a:rPr>
              <a:t>30</a:t>
            </a:r>
            <a:r>
              <a:rPr lang="ja-JP" altLang="en-US" sz="1800" dirty="0">
                <a:solidFill>
                  <a:srgbClr val="0000FF"/>
                </a:solidFill>
                <a:latin typeface="UD Digi Kyokasho NK-R" panose="02020400000000000000" pitchFamily="18" charset="-128"/>
                <a:ea typeface="UD Digi Kyokasho NK-R" panose="02020400000000000000" pitchFamily="18" charset="-128"/>
              </a:rPr>
              <a:t>ページを目安にしてください。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endParaRPr>
          </a:p>
          <a:p>
            <a:pPr marL="257175" indent="-257175" algn="l">
              <a:buFont typeface="Wingdings" panose="05000000000000000000" pitchFamily="2" charset="2"/>
              <a:buChar char="p"/>
            </a:pPr>
            <a:r>
              <a:rPr lang="ja-JP" altLang="en-US" sz="1800" dirty="0">
                <a:solidFill>
                  <a:srgbClr val="0000FF"/>
                </a:solidFill>
                <a:latin typeface="UD Digi Kyokasho NK-R" panose="02020400000000000000" pitchFamily="18" charset="-128"/>
                <a:ea typeface="UD Digi Kyokasho NK-R" panose="02020400000000000000" pitchFamily="18" charset="-128"/>
              </a:rPr>
              <a:t>提出時に、各スライドに青文字で記載してある説明文は削除してください。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endParaRPr>
          </a:p>
        </p:txBody>
      </p:sp>
      <p:sp>
        <p:nvSpPr>
          <p:cNvPr id="5" name="タイトル 1">
            <a:extLst>
              <a:ext uri="{FF2B5EF4-FFF2-40B4-BE49-F238E27FC236}">
                <a16:creationId xmlns:a16="http://schemas.microsoft.com/office/drawing/2014/main" id="{00E6CE07-BBAC-4CD3-8C96-CB381133C18B}"/>
              </a:ext>
            </a:extLst>
          </p:cNvPr>
          <p:cNvSpPr txBox="1">
            <a:spLocks/>
          </p:cNvSpPr>
          <p:nvPr/>
        </p:nvSpPr>
        <p:spPr>
          <a:xfrm>
            <a:off x="107505" y="123478"/>
            <a:ext cx="4536503" cy="432048"/>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800">
                <a:latin typeface="UD Digi Kyokasho NK-R" panose="02020400000000000000" pitchFamily="18" charset="-128"/>
                <a:ea typeface="UD Digi Kyokasho NK-R" panose="02020400000000000000" pitchFamily="18" charset="-128"/>
              </a:rPr>
              <a:t>研究計画調書（</a:t>
            </a:r>
            <a:r>
              <a:rPr lang="ja-JP" altLang="en-US" sz="1800" dirty="0">
                <a:latin typeface="UD Digi Kyokasho NK-R" panose="02020400000000000000" pitchFamily="18" charset="-128"/>
                <a:ea typeface="UD Digi Kyokasho NK-R" panose="02020400000000000000" pitchFamily="18" charset="-128"/>
              </a:rPr>
              <a:t>応募</a:t>
            </a:r>
            <a:r>
              <a:rPr lang="ja-JP" altLang="en-US" sz="1800">
                <a:latin typeface="UD Digi Kyokasho NK-R" panose="02020400000000000000" pitchFamily="18" charset="-128"/>
                <a:ea typeface="UD Digi Kyokasho NK-R" panose="02020400000000000000" pitchFamily="18" charset="-128"/>
              </a:rPr>
              <a:t>フォーマット）</a:t>
            </a:r>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９　研究体制・メンバーの経歴</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本事業を実施するための</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組織体制を記載してください。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a:p>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外部の</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企業や団体と連携して実施する場合は、役割が分かるように記載してください。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1552928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DF7436-6230-5EB7-7481-BD99E85CBFBF}"/>
              </a:ext>
            </a:extLst>
          </p:cNvPr>
          <p:cNvSpPr>
            <a:spLocks noGrp="1"/>
          </p:cNvSpPr>
          <p:nvPr>
            <p:ph type="title"/>
          </p:nvPr>
        </p:nvSpPr>
        <p:spPr/>
        <p:txBody>
          <a:bodyPr/>
          <a:lstStyle/>
          <a:p>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　</a:t>
            </a:r>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10 </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研究予算書案</a:t>
            </a:r>
            <a:endParaRPr kumimoji="1" lang="ja-JP" altLang="en-US"/>
          </a:p>
        </p:txBody>
      </p:sp>
      <p:graphicFrame>
        <p:nvGraphicFramePr>
          <p:cNvPr id="5" name="コンテンツ プレースホルダー 4">
            <a:extLst>
              <a:ext uri="{FF2B5EF4-FFF2-40B4-BE49-F238E27FC236}">
                <a16:creationId xmlns:a16="http://schemas.microsoft.com/office/drawing/2014/main" id="{C11D1A8A-A00A-B447-3597-414CF668C02B}"/>
              </a:ext>
            </a:extLst>
          </p:cNvPr>
          <p:cNvGraphicFramePr>
            <a:graphicFrameLocks noGrp="1"/>
          </p:cNvGraphicFramePr>
          <p:nvPr>
            <p:ph idx="1"/>
          </p:nvPr>
        </p:nvGraphicFramePr>
        <p:xfrm>
          <a:off x="395537" y="912503"/>
          <a:ext cx="7776865" cy="3708409"/>
        </p:xfrm>
        <a:graphic>
          <a:graphicData uri="http://schemas.openxmlformats.org/drawingml/2006/table">
            <a:tbl>
              <a:tblPr>
                <a:tableStyleId>{5C22544A-7EE6-4342-B048-85BDC9FD1C3A}</a:tableStyleId>
              </a:tblPr>
              <a:tblGrid>
                <a:gridCol w="1073423">
                  <a:extLst>
                    <a:ext uri="{9D8B030D-6E8A-4147-A177-3AD203B41FA5}">
                      <a16:colId xmlns:a16="http://schemas.microsoft.com/office/drawing/2014/main" val="1407680980"/>
                    </a:ext>
                  </a:extLst>
                </a:gridCol>
                <a:gridCol w="1073423">
                  <a:extLst>
                    <a:ext uri="{9D8B030D-6E8A-4147-A177-3AD203B41FA5}">
                      <a16:colId xmlns:a16="http://schemas.microsoft.com/office/drawing/2014/main" val="1867510122"/>
                    </a:ext>
                  </a:extLst>
                </a:gridCol>
                <a:gridCol w="1135325">
                  <a:extLst>
                    <a:ext uri="{9D8B030D-6E8A-4147-A177-3AD203B41FA5}">
                      <a16:colId xmlns:a16="http://schemas.microsoft.com/office/drawing/2014/main" val="389132898"/>
                    </a:ext>
                  </a:extLst>
                </a:gridCol>
                <a:gridCol w="1135325">
                  <a:extLst>
                    <a:ext uri="{9D8B030D-6E8A-4147-A177-3AD203B41FA5}">
                      <a16:colId xmlns:a16="http://schemas.microsoft.com/office/drawing/2014/main" val="2457634394"/>
                    </a:ext>
                  </a:extLst>
                </a:gridCol>
                <a:gridCol w="1215432">
                  <a:extLst>
                    <a:ext uri="{9D8B030D-6E8A-4147-A177-3AD203B41FA5}">
                      <a16:colId xmlns:a16="http://schemas.microsoft.com/office/drawing/2014/main" val="3342846377"/>
                    </a:ext>
                  </a:extLst>
                </a:gridCol>
                <a:gridCol w="1215432">
                  <a:extLst>
                    <a:ext uri="{9D8B030D-6E8A-4147-A177-3AD203B41FA5}">
                      <a16:colId xmlns:a16="http://schemas.microsoft.com/office/drawing/2014/main" val="54381777"/>
                    </a:ext>
                  </a:extLst>
                </a:gridCol>
                <a:gridCol w="928505">
                  <a:extLst>
                    <a:ext uri="{9D8B030D-6E8A-4147-A177-3AD203B41FA5}">
                      <a16:colId xmlns:a16="http://schemas.microsoft.com/office/drawing/2014/main" val="2154607540"/>
                    </a:ext>
                  </a:extLst>
                </a:gridCol>
              </a:tblGrid>
              <a:tr h="536289">
                <a:tc rowSpan="2">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必要経費</a:t>
                      </a:r>
                    </a:p>
                    <a:p>
                      <a:pPr indent="152400" algn="ctr">
                        <a:buNone/>
                      </a:pPr>
                      <a:r>
                        <a:rPr lang="en-US" sz="1200" b="0" kern="100" dirty="0">
                          <a:effectLst/>
                          <a:latin typeface="UD Digi Kyokasho NP-R" panose="02020400000000000000" pitchFamily="18" charset="-128"/>
                          <a:ea typeface="UD Digi Kyokasho NP-R" panose="02020400000000000000" pitchFamily="18" charset="-128"/>
                        </a:rPr>
                        <a:t>(</a:t>
                      </a:r>
                      <a:r>
                        <a:rPr lang="ja-JP" sz="1200" b="0" kern="100">
                          <a:effectLst/>
                          <a:latin typeface="UD Digi Kyokasho NP-R" panose="02020400000000000000" pitchFamily="18" charset="-128"/>
                          <a:ea typeface="UD Digi Kyokasho NP-R" panose="02020400000000000000" pitchFamily="18" charset="-128"/>
                        </a:rPr>
                        <a:t>見込額</a:t>
                      </a:r>
                      <a:r>
                        <a:rPr lang="en-US" sz="1200" b="0" kern="100" dirty="0">
                          <a:effectLst/>
                          <a:latin typeface="UD Digi Kyokasho NP-R" panose="02020400000000000000" pitchFamily="18" charset="-128"/>
                          <a:ea typeface="UD Digi Kyokasho NP-R" panose="02020400000000000000" pitchFamily="18" charset="-128"/>
                        </a:rPr>
                        <a:t>)</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gridSpan="2">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物品費</a:t>
                      </a:r>
                      <a:r>
                        <a:rPr lang="ja-JP" altLang="en-US" sz="1200" b="0" kern="100">
                          <a:effectLst/>
                          <a:latin typeface="UD Digi Kyokasho NP-R" panose="02020400000000000000" pitchFamily="18" charset="-128"/>
                          <a:ea typeface="UD Digi Kyokasho NP-R" panose="02020400000000000000" pitchFamily="18" charset="-128"/>
                        </a:rPr>
                        <a:t>（備品、消耗品）</a:t>
                      </a:r>
                      <a:endParaRPr lang="ja-JP" sz="1200" b="0" kern="100">
                        <a:effectLst/>
                        <a:latin typeface="UD Digi Kyokasho NP-R" panose="02020400000000000000" pitchFamily="18" charset="-128"/>
                        <a:ea typeface="UD Digi Kyokasho NP-R" panose="02020400000000000000" pitchFamily="18" charset="-128"/>
                      </a:endParaRPr>
                    </a:p>
                    <a:p>
                      <a:pPr algn="ctr">
                        <a:buNone/>
                      </a:pPr>
                      <a:r>
                        <a:rPr lang="ja-JP" sz="1200" b="0" kern="100">
                          <a:effectLst/>
                          <a:latin typeface="UD Digi Kyokasho NP-R" panose="02020400000000000000" pitchFamily="18" charset="-128"/>
                          <a:ea typeface="UD Digi Kyokasho NP-R" panose="02020400000000000000" pitchFamily="18" charset="-128"/>
                        </a:rPr>
                        <a:t>（備品は事項の前に○印をつけてください。）</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hMerge="1">
                  <a:txBody>
                    <a:bodyPr/>
                    <a:lstStyle/>
                    <a:p>
                      <a:endParaRPr kumimoji="1" lang="ja-JP" altLang="en-US"/>
                    </a:p>
                  </a:txBody>
                  <a:tcPr/>
                </a:tc>
                <a:tc gridSpan="2">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旅　費</a:t>
                      </a:r>
                      <a:r>
                        <a:rPr lang="en-US" sz="1200" b="0" kern="100" dirty="0">
                          <a:effectLst/>
                          <a:latin typeface="UD Digi Kyokasho NP-R" panose="02020400000000000000" pitchFamily="18" charset="-128"/>
                          <a:ea typeface="UD Digi Kyokasho NP-R" panose="02020400000000000000" pitchFamily="18" charset="-128"/>
                        </a:rPr>
                        <a:t>(</a:t>
                      </a:r>
                      <a:r>
                        <a:rPr lang="ja-JP" altLang="en-US" sz="1200" b="0" kern="100">
                          <a:effectLst/>
                          <a:latin typeface="UD Digi Kyokasho NP-R" panose="02020400000000000000" pitchFamily="18" charset="-128"/>
                          <a:ea typeface="UD Digi Kyokasho NP-R" panose="02020400000000000000" pitchFamily="18" charset="-128"/>
                        </a:rPr>
                        <a:t>国内旅費、海外旅費</a:t>
                      </a:r>
                      <a:r>
                        <a:rPr lang="en-US" sz="1200" b="0" kern="100" dirty="0">
                          <a:effectLst/>
                          <a:latin typeface="UD Digi Kyokasho NP-R" panose="02020400000000000000" pitchFamily="18" charset="-128"/>
                          <a:ea typeface="UD Digi Kyokasho NP-R" panose="02020400000000000000" pitchFamily="18" charset="-128"/>
                        </a:rPr>
                        <a:t>)</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hMerge="1">
                  <a:txBody>
                    <a:bodyPr/>
                    <a:lstStyle/>
                    <a:p>
                      <a:endParaRPr kumimoji="1" lang="ja-JP" altLang="en-US"/>
                    </a:p>
                  </a:txBody>
                  <a:tcPr/>
                </a:tc>
                <a:tc gridSpan="2">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その他</a:t>
                      </a:r>
                    </a:p>
                    <a:p>
                      <a:pPr algn="just">
                        <a:buNone/>
                      </a:pPr>
                      <a:r>
                        <a:rPr lang="ja-JP" sz="1200" b="0" kern="100">
                          <a:effectLst/>
                          <a:latin typeface="UD Digi Kyokasho NP-R" panose="02020400000000000000" pitchFamily="18" charset="-128"/>
                          <a:ea typeface="UD Digi Kyokasho NP-R" panose="02020400000000000000" pitchFamily="18" charset="-128"/>
                        </a:rPr>
                        <a:t>（役務費・会場借料・印刷費等・施設等利用費等）</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hMerge="1">
                  <a:txBody>
                    <a:bodyPr/>
                    <a:lstStyle/>
                    <a:p>
                      <a:endParaRPr kumimoji="1" lang="ja-JP" altLang="en-US"/>
                    </a:p>
                  </a:txBody>
                  <a:tcPr/>
                </a:tc>
                <a:extLst>
                  <a:ext uri="{0D108BD9-81ED-4DB2-BD59-A6C34878D82A}">
                    <a16:rowId xmlns:a16="http://schemas.microsoft.com/office/drawing/2014/main" val="2400497297"/>
                  </a:ext>
                </a:extLst>
              </a:tr>
              <a:tr h="178763">
                <a:tc vMerge="1">
                  <a:txBody>
                    <a:bodyPr/>
                    <a:lstStyle/>
                    <a:p>
                      <a:endParaRPr kumimoji="1" lang="ja-JP" altLang="en-US"/>
                    </a:p>
                  </a:txBody>
                  <a:tcP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事　　項</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金額</a:t>
                      </a:r>
                      <a:r>
                        <a:rPr lang="en-US" sz="1200" b="0" kern="100">
                          <a:effectLst/>
                          <a:latin typeface="UD Digi Kyokasho NP-R" panose="02020400000000000000" pitchFamily="18" charset="-128"/>
                          <a:ea typeface="UD Digi Kyokasho NP-R" panose="02020400000000000000" pitchFamily="18" charset="-128"/>
                        </a:rPr>
                        <a:t>(</a:t>
                      </a:r>
                      <a:r>
                        <a:rPr lang="ja-JP" sz="1200" b="0" kern="100">
                          <a:effectLst/>
                          <a:latin typeface="UD Digi Kyokasho NP-R" panose="02020400000000000000" pitchFamily="18" charset="-128"/>
                          <a:ea typeface="UD Digi Kyokasho NP-R" panose="02020400000000000000" pitchFamily="18" charset="-128"/>
                        </a:rPr>
                        <a:t>千円</a:t>
                      </a:r>
                      <a:r>
                        <a:rPr lang="en-US" sz="1200" b="0" kern="100">
                          <a:effectLst/>
                          <a:latin typeface="UD Digi Kyokasho NP-R" panose="02020400000000000000" pitchFamily="18" charset="-128"/>
                          <a:ea typeface="UD Digi Kyokasho NP-R" panose="02020400000000000000" pitchFamily="18" charset="-128"/>
                        </a:rPr>
                        <a:t>)</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事　　項</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just">
                        <a:buNone/>
                      </a:pPr>
                      <a:r>
                        <a:rPr lang="ja-JP" sz="1200" b="0" kern="100">
                          <a:effectLst/>
                          <a:latin typeface="UD Digi Kyokasho NP-R" panose="02020400000000000000" pitchFamily="18" charset="-128"/>
                          <a:ea typeface="UD Digi Kyokasho NP-R" panose="02020400000000000000" pitchFamily="18" charset="-128"/>
                        </a:rPr>
                        <a:t>金額</a:t>
                      </a:r>
                      <a:r>
                        <a:rPr lang="en-US" sz="1200" b="0" kern="100" dirty="0">
                          <a:effectLst/>
                          <a:latin typeface="UD Digi Kyokasho NP-R" panose="02020400000000000000" pitchFamily="18" charset="-128"/>
                          <a:ea typeface="UD Digi Kyokasho NP-R" panose="02020400000000000000" pitchFamily="18" charset="-128"/>
                        </a:rPr>
                        <a:t>(</a:t>
                      </a:r>
                      <a:r>
                        <a:rPr lang="ja-JP" sz="1200" b="0" kern="100">
                          <a:effectLst/>
                          <a:latin typeface="UD Digi Kyokasho NP-R" panose="02020400000000000000" pitchFamily="18" charset="-128"/>
                          <a:ea typeface="UD Digi Kyokasho NP-R" panose="02020400000000000000" pitchFamily="18" charset="-128"/>
                        </a:rPr>
                        <a:t>千円</a:t>
                      </a:r>
                      <a:r>
                        <a:rPr lang="en-US" sz="1200" b="0" kern="100" dirty="0">
                          <a:effectLst/>
                          <a:latin typeface="UD Digi Kyokasho NP-R" panose="02020400000000000000" pitchFamily="18" charset="-128"/>
                          <a:ea typeface="UD Digi Kyokasho NP-R" panose="02020400000000000000" pitchFamily="18" charset="-128"/>
                        </a:rPr>
                        <a:t>)</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事　　項</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金額</a:t>
                      </a:r>
                      <a:r>
                        <a:rPr lang="en-US" sz="1200" b="0" kern="100">
                          <a:effectLst/>
                          <a:latin typeface="UD Digi Kyokasho NP-R" panose="02020400000000000000" pitchFamily="18" charset="-128"/>
                          <a:ea typeface="UD Digi Kyokasho NP-R" panose="02020400000000000000" pitchFamily="18" charset="-128"/>
                        </a:rPr>
                        <a:t>(</a:t>
                      </a:r>
                      <a:r>
                        <a:rPr lang="ja-JP" sz="1200" b="0" kern="100">
                          <a:effectLst/>
                          <a:latin typeface="UD Digi Kyokasho NP-R" panose="02020400000000000000" pitchFamily="18" charset="-128"/>
                          <a:ea typeface="UD Digi Kyokasho NP-R" panose="02020400000000000000" pitchFamily="18" charset="-128"/>
                        </a:rPr>
                        <a:t>千円</a:t>
                      </a:r>
                      <a:r>
                        <a:rPr lang="en-US" sz="1200" b="0" kern="100">
                          <a:effectLst/>
                          <a:latin typeface="UD Digi Kyokasho NP-R" panose="02020400000000000000" pitchFamily="18" charset="-128"/>
                          <a:ea typeface="UD Digi Kyokasho NP-R" panose="02020400000000000000" pitchFamily="18" charset="-128"/>
                        </a:rPr>
                        <a:t>)</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extLst>
                  <a:ext uri="{0D108BD9-81ED-4DB2-BD59-A6C34878D82A}">
                    <a16:rowId xmlns:a16="http://schemas.microsoft.com/office/drawing/2014/main" val="665671653"/>
                  </a:ext>
                </a:extLst>
              </a:tr>
              <a:tr h="1051367">
                <a:tc rowSpan="3">
                  <a:txBody>
                    <a:bodyPr/>
                    <a:lstStyle/>
                    <a:p>
                      <a:pPr algn="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endParaRPr>
                    </a:p>
                    <a:p>
                      <a:pPr indent="127000" algn="r">
                        <a:buNone/>
                      </a:pPr>
                      <a:r>
                        <a:rPr lang="ja-JP" altLang="en-US"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rPr>
                        <a:t>１年目</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l">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l">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l">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extLst>
                  <a:ext uri="{0D108BD9-81ED-4DB2-BD59-A6C34878D82A}">
                    <a16:rowId xmlns:a16="http://schemas.microsoft.com/office/drawing/2014/main" val="1652546653"/>
                  </a:ext>
                </a:extLst>
              </a:tr>
              <a:tr h="178763">
                <a:tc vMerge="1">
                  <a:txBody>
                    <a:bodyPr/>
                    <a:lstStyle/>
                    <a:p>
                      <a:endParaRPr kumimoji="1" lang="ja-JP" altLang="en-US"/>
                    </a:p>
                  </a:txBody>
                  <a:tcP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extLst>
                  <a:ext uri="{0D108BD9-81ED-4DB2-BD59-A6C34878D82A}">
                    <a16:rowId xmlns:a16="http://schemas.microsoft.com/office/drawing/2014/main" val="814169138"/>
                  </a:ext>
                </a:extLst>
              </a:tr>
              <a:tr h="178763">
                <a:tc vMerge="1">
                  <a:txBody>
                    <a:bodyPr/>
                    <a:lstStyle/>
                    <a:p>
                      <a:endParaRPr kumimoji="1" lang="ja-JP" altLang="en-US"/>
                    </a:p>
                  </a:txBody>
                  <a:tcP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合　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gridSpan="5">
                  <a:txBody>
                    <a:bodyPr/>
                    <a:lstStyle/>
                    <a:p>
                      <a:pPr algn="r">
                        <a:buNone/>
                      </a:pPr>
                      <a:r>
                        <a:rPr lang="ja-JP" sz="1200" b="0" kern="100">
                          <a:effectLst/>
                          <a:latin typeface="UD Digi Kyokasho NP-R" panose="02020400000000000000" pitchFamily="18" charset="-128"/>
                          <a:ea typeface="UD Digi Kyokasho NP-R" panose="02020400000000000000" pitchFamily="18" charset="-128"/>
                        </a:rPr>
                        <a:t>千円</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02798384"/>
                  </a:ext>
                </a:extLst>
              </a:tr>
              <a:tr h="977781">
                <a:tc rowSpan="3">
                  <a:txBody>
                    <a:bodyPr/>
                    <a:lstStyle/>
                    <a:p>
                      <a:pPr algn="just">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endParaRPr>
                    </a:p>
                    <a:p>
                      <a:pPr marL="27305" algn="r">
                        <a:buNone/>
                      </a:pPr>
                      <a:r>
                        <a:rPr lang="ja-JP" altLang="en-US"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rPr>
                        <a:t>２年目</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just">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r">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just">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r">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just">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tc>
                  <a:txBody>
                    <a:bodyPr/>
                    <a:lstStyle/>
                    <a:p>
                      <a:pPr algn="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tc>
                <a:extLst>
                  <a:ext uri="{0D108BD9-81ED-4DB2-BD59-A6C34878D82A}">
                    <a16:rowId xmlns:a16="http://schemas.microsoft.com/office/drawing/2014/main" val="3844177709"/>
                  </a:ext>
                </a:extLst>
              </a:tr>
              <a:tr h="178763">
                <a:tc vMerge="1">
                  <a:txBody>
                    <a:bodyPr/>
                    <a:lstStyle/>
                    <a:p>
                      <a:endParaRPr kumimoji="1" lang="ja-JP" altLang="en-US"/>
                    </a:p>
                  </a:txBody>
                  <a:tcP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en-US" sz="1200" b="0" kern="10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ja-JP" sz="1200" b="0" kern="100">
                          <a:effectLst/>
                          <a:latin typeface="UD Digi Kyokasho NP-R" panose="02020400000000000000" pitchFamily="18" charset="-128"/>
                          <a:ea typeface="UD Digi Kyokasho NP-R" panose="02020400000000000000" pitchFamily="18" charset="-128"/>
                        </a:rPr>
                        <a:t>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a:txBody>
                    <a:bodyPr/>
                    <a:lstStyle/>
                    <a:p>
                      <a:pPr algn="ctr">
                        <a:buNone/>
                      </a:pPr>
                      <a:r>
                        <a:rPr lang="en-US" sz="1200" b="0" kern="100" dirty="0">
                          <a:effectLst/>
                          <a:latin typeface="UD Digi Kyokasho NP-R" panose="02020400000000000000" pitchFamily="18" charset="-128"/>
                          <a:ea typeface="UD Digi Kyokasho NP-R" panose="02020400000000000000" pitchFamily="18" charset="-128"/>
                        </a:rPr>
                        <a:t> </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extLst>
                  <a:ext uri="{0D108BD9-81ED-4DB2-BD59-A6C34878D82A}">
                    <a16:rowId xmlns:a16="http://schemas.microsoft.com/office/drawing/2014/main" val="344171141"/>
                  </a:ext>
                </a:extLst>
              </a:tr>
              <a:tr h="178763">
                <a:tc vMerge="1">
                  <a:txBody>
                    <a:bodyPr/>
                    <a:lstStyle/>
                    <a:p>
                      <a:endParaRPr kumimoji="1" lang="ja-JP" altLang="en-US"/>
                    </a:p>
                  </a:txBody>
                  <a:tcPr/>
                </a:tc>
                <a:tc>
                  <a:txBody>
                    <a:bodyPr/>
                    <a:lstStyle/>
                    <a:p>
                      <a:pPr indent="-41910" algn="ctr">
                        <a:buNone/>
                      </a:pPr>
                      <a:r>
                        <a:rPr lang="ja-JP" sz="1200" b="0" kern="100">
                          <a:effectLst/>
                          <a:latin typeface="UD Digi Kyokasho NP-R" panose="02020400000000000000" pitchFamily="18" charset="-128"/>
                          <a:ea typeface="UD Digi Kyokasho NP-R" panose="02020400000000000000" pitchFamily="18" charset="-128"/>
                        </a:rPr>
                        <a:t>合　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gridSpan="5">
                  <a:txBody>
                    <a:bodyPr/>
                    <a:lstStyle/>
                    <a:p>
                      <a:pPr algn="r">
                        <a:buNone/>
                      </a:pPr>
                      <a:r>
                        <a:rPr lang="ja-JP" sz="1200" b="0" kern="100">
                          <a:effectLst/>
                          <a:latin typeface="UD Digi Kyokasho NP-R" panose="02020400000000000000" pitchFamily="18" charset="-128"/>
                          <a:ea typeface="UD Digi Kyokasho NP-R" panose="02020400000000000000" pitchFamily="18" charset="-128"/>
                        </a:rPr>
                        <a:t>千円</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14070472"/>
                  </a:ext>
                </a:extLst>
              </a:tr>
              <a:tr h="216221">
                <a:tc>
                  <a:txBody>
                    <a:bodyPr/>
                    <a:lstStyle/>
                    <a:p>
                      <a:pPr indent="81280" algn="ctr">
                        <a:buNone/>
                      </a:pPr>
                      <a:r>
                        <a:rPr lang="ja-JP" sz="1200" b="0" kern="100">
                          <a:effectLst/>
                          <a:latin typeface="UD Digi Kyokasho NP-R" panose="02020400000000000000" pitchFamily="18" charset="-128"/>
                          <a:ea typeface="UD Digi Kyokasho NP-R" panose="02020400000000000000" pitchFamily="18" charset="-128"/>
                        </a:rPr>
                        <a:t>総　計</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gridSpan="6">
                  <a:txBody>
                    <a:bodyPr/>
                    <a:lstStyle/>
                    <a:p>
                      <a:pPr algn="r">
                        <a:buNone/>
                      </a:pPr>
                      <a:r>
                        <a:rPr lang="ja-JP" sz="1200" b="0" kern="100">
                          <a:effectLst/>
                          <a:latin typeface="UD Digi Kyokasho NP-R" panose="02020400000000000000" pitchFamily="18" charset="-128"/>
                          <a:ea typeface="UD Digi Kyokasho NP-R" panose="02020400000000000000" pitchFamily="18" charset="-128"/>
                        </a:rPr>
                        <a:t>千円</a:t>
                      </a:r>
                      <a:endParaRPr lang="ja-JP" sz="1200" b="0" kern="100">
                        <a:effectLst/>
                        <a:latin typeface="UD Digi Kyokasho NP-R" panose="02020400000000000000" pitchFamily="18" charset="-128"/>
                        <a:ea typeface="UD Digi Kyokasho NP-R" panose="02020400000000000000" pitchFamily="18" charset="-128"/>
                        <a:cs typeface="Times New Roman" panose="02020603050405020304" pitchFamily="18" charset="0"/>
                      </a:endParaRPr>
                    </a:p>
                  </a:txBody>
                  <a:tcPr marL="54181" marR="54181"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30258765"/>
                  </a:ext>
                </a:extLst>
              </a:tr>
            </a:tbl>
          </a:graphicData>
        </a:graphic>
      </p:graphicFrame>
      <p:sp>
        <p:nvSpPr>
          <p:cNvPr id="4" name="スライド番号プレースホルダー 3">
            <a:extLst>
              <a:ext uri="{FF2B5EF4-FFF2-40B4-BE49-F238E27FC236}">
                <a16:creationId xmlns:a16="http://schemas.microsoft.com/office/drawing/2014/main" id="{CA09A5D8-AB59-617B-C38E-AB9206B32C68}"/>
              </a:ext>
            </a:extLst>
          </p:cNvPr>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
        <p:nvSpPr>
          <p:cNvPr id="3" name="コンテンツ プレースホルダー 2">
            <a:extLst>
              <a:ext uri="{FF2B5EF4-FFF2-40B4-BE49-F238E27FC236}">
                <a16:creationId xmlns:a16="http://schemas.microsoft.com/office/drawing/2014/main" id="{C3B269D2-26A8-1F6E-0DF7-B8B2101AFD32}"/>
              </a:ext>
            </a:extLst>
          </p:cNvPr>
          <p:cNvSpPr txBox="1">
            <a:spLocks/>
          </p:cNvSpPr>
          <p:nvPr/>
        </p:nvSpPr>
        <p:spPr>
          <a:xfrm>
            <a:off x="1485900" y="959476"/>
            <a:ext cx="6172200" cy="2404362"/>
          </a:xfrm>
          <a:prstGeom prst="rect">
            <a:avLst/>
          </a:prstGeom>
          <a:solidFill>
            <a:schemeClr val="bg1"/>
          </a:solidFill>
        </p:spPr>
        <p:txBody>
          <a:bodyPr vert="horz" lIns="91440" tIns="45720" rIns="91440" bIns="45720" rtlCol="0">
            <a:normAutofit/>
          </a:bodyPr>
          <a:lst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a:p>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人件費は対象外です。経費支援の対象費目は、募集案内をご確認ください。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a:p>
            <a:r>
              <a:rPr lang="ja-JP" altLang="en-US" sz="1800">
                <a:solidFill>
                  <a:srgbClr val="0000FF"/>
                </a:solidFill>
                <a:latin typeface="UD Digi Kyokasho NK-R" panose="02020400000000000000" pitchFamily="18" charset="-128"/>
                <a:ea typeface="UD Digi Kyokasho NK-R" panose="02020400000000000000" pitchFamily="18" charset="-128"/>
              </a:rPr>
              <a:t>また、審査の過程で希望される金額より補助金額が減額になる可能性があります。意義のある活動を行うために必要となる、補助金の最低金額（研究期間全体で</a:t>
            </a:r>
            <a:r>
              <a:rPr lang="en-US" altLang="ja-JP" sz="1800" dirty="0">
                <a:solidFill>
                  <a:srgbClr val="0000FF"/>
                </a:solidFill>
                <a:latin typeface="UD Digi Kyokasho NK-R" panose="02020400000000000000" pitchFamily="18" charset="-128"/>
                <a:ea typeface="UD Digi Kyokasho NK-R" panose="02020400000000000000" pitchFamily="18" charset="-128"/>
              </a:rPr>
              <a:t>100</a:t>
            </a:r>
            <a:r>
              <a:rPr lang="ja-JP" altLang="en-US" sz="1800">
                <a:solidFill>
                  <a:srgbClr val="0000FF"/>
                </a:solidFill>
                <a:latin typeface="UD Digi Kyokasho NK-R" panose="02020400000000000000" pitchFamily="18" charset="-128"/>
                <a:ea typeface="UD Digi Kyokasho NK-R" panose="02020400000000000000" pitchFamily="18" charset="-128"/>
              </a:rPr>
              <a:t>万円、年間</a:t>
            </a:r>
            <a:r>
              <a:rPr lang="en-US" altLang="ja-JP" sz="1800" dirty="0">
                <a:solidFill>
                  <a:srgbClr val="0000FF"/>
                </a:solidFill>
                <a:latin typeface="UD Digi Kyokasho NK-R" panose="02020400000000000000" pitchFamily="18" charset="-128"/>
                <a:ea typeface="UD Digi Kyokasho NK-R" panose="02020400000000000000" pitchFamily="18" charset="-128"/>
              </a:rPr>
              <a:t>50</a:t>
            </a:r>
            <a:r>
              <a:rPr lang="ja-JP" altLang="en-US" sz="1800">
                <a:solidFill>
                  <a:srgbClr val="0000FF"/>
                </a:solidFill>
                <a:latin typeface="UD Digi Kyokasho NK-R" panose="02020400000000000000" pitchFamily="18" charset="-128"/>
                <a:ea typeface="UD Digi Kyokasho NK-R" panose="02020400000000000000" pitchFamily="18" charset="-128"/>
              </a:rPr>
              <a:t>万円を上限とします）も明記してください。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Tree>
    <p:extLst>
      <p:ext uri="{BB962C8B-B14F-4D97-AF65-F5344CB8AC3E}">
        <p14:creationId xmlns:p14="http://schemas.microsoft.com/office/powerpoint/2010/main" val="4086948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1</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１　</a:t>
            </a:r>
            <a:r>
              <a:rPr lang="en" altLang="ja-JP" dirty="0">
                <a:latin typeface="UD Digi Kyokasho NK-R" panose="02020400000000000000" pitchFamily="18" charset="-128"/>
                <a:ea typeface="UD Digi Kyokasho NK-R" panose="02020400000000000000" pitchFamily="18" charset="-128"/>
                <a:cs typeface="メイリオ" panose="020B0604030504040204" pitchFamily="50" charset="-128"/>
              </a:rPr>
              <a:t> V-SEP</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に期待する支援内容</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V-SEP</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事務局、京都大学防災研究所スタッフ等火山専門家から</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の支援が必要な場合、具体的に必要な支援内容を記載してください。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443722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1</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　研究目的</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どのような課題解決や達成目標に取り組むのか、この研究で何を為すのかを記載してください。</a:t>
            </a:r>
            <a:endPar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latin typeface="UD Digi Kyokasho NK-R" panose="02020400000000000000" pitchFamily="18" charset="-128"/>
                <a:ea typeface="UD Digi Kyokasho NK-R" panose="02020400000000000000" pitchFamily="18" charset="-128"/>
              </a:rPr>
              <a:t>2</a:t>
            </a:fld>
            <a:endParaRPr kumimoji="1" lang="ja-JP" altLang="en-US">
              <a:latin typeface="UD Digi Kyokasho NK-R" panose="02020400000000000000" pitchFamily="18" charset="-128"/>
              <a:ea typeface="UD Digi Kyokasho NK-R" panose="02020400000000000000" pitchFamily="18" charset="-128"/>
            </a:endParaRPr>
          </a:p>
        </p:txBody>
      </p:sp>
    </p:spTree>
    <p:extLst>
      <p:ext uri="{BB962C8B-B14F-4D97-AF65-F5344CB8AC3E}">
        <p14:creationId xmlns:p14="http://schemas.microsoft.com/office/powerpoint/2010/main" val="1210534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6E857-E0F0-761C-7FB4-846CC46FF7B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B683C76-2FE1-2131-6DE9-DFBE16032E31}"/>
              </a:ext>
            </a:extLst>
          </p:cNvPr>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２　本研究で解決したい課題</a:t>
            </a:r>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着想に至った経緯</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id="{9C601DA2-5280-F08D-6B4A-2734F45E495B}"/>
              </a:ext>
            </a:extLst>
          </p:cNvPr>
          <p:cNvSpPr>
            <a:spLocks noGrp="1"/>
          </p:cNvSpPr>
          <p:nvPr>
            <p:ph idx="1"/>
          </p:nvPr>
        </p:nvSpPr>
        <p:spPr>
          <a:xfrm>
            <a:off x="1485900" y="959476"/>
            <a:ext cx="6172200" cy="3394472"/>
          </a:xfrm>
        </p:spPr>
        <p:txBody>
          <a:bodyPr>
            <a:normAutofit/>
          </a:bodyPr>
          <a:lstStyle/>
          <a:p>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着想の背景</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となる解決すべき社会課題</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や、学術的ニーズ</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について、なぜその課題やニーズに着目したのか等、課題</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認識を記載</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してください。</a:t>
            </a:r>
          </a:p>
        </p:txBody>
      </p:sp>
      <p:sp>
        <p:nvSpPr>
          <p:cNvPr id="4" name="スライド番号プレースホルダー 3">
            <a:extLst>
              <a:ext uri="{FF2B5EF4-FFF2-40B4-BE49-F238E27FC236}">
                <a16:creationId xmlns:a16="http://schemas.microsoft.com/office/drawing/2014/main" id="{402F38E9-A8F8-13FB-BD21-CC226ACB79BB}"/>
              </a:ext>
            </a:extLst>
          </p:cNvPr>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76730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３　研究方法と実施内容</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今回実施したいと考えている具体的な内容と、予定している</a:t>
            </a:r>
            <a:br>
              <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b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具体的な方法を記載してください。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73548" y="816678"/>
            <a:ext cx="6172200" cy="3394472"/>
          </a:xfrm>
        </p:spPr>
        <p:txBody>
          <a:bodyPr>
            <a:normAutofit/>
          </a:bodyPr>
          <a:lstStyle/>
          <a:p>
            <a:r>
              <a:rPr lang="ja-JP" altLang="en-US" sz="1800">
                <a:solidFill>
                  <a:srgbClr val="0000FF"/>
                </a:solidFill>
                <a:latin typeface="UD Digi Kyokasho NK-R" panose="02020400000000000000" pitchFamily="18" charset="-128"/>
                <a:ea typeface="UD Digi Kyokasho NK-R" panose="02020400000000000000" pitchFamily="18" charset="-128"/>
              </a:rPr>
              <a:t>応募</a:t>
            </a:r>
            <a:r>
              <a:rPr lang="ja-JP" altLang="en-US" sz="1800" dirty="0">
                <a:solidFill>
                  <a:srgbClr val="0000FF"/>
                </a:solidFill>
                <a:latin typeface="UD Digi Kyokasho NK-R" panose="02020400000000000000" pitchFamily="18" charset="-128"/>
                <a:ea typeface="UD Digi Kyokasho NK-R" panose="02020400000000000000" pitchFamily="18" charset="-128"/>
              </a:rPr>
              <a:t>時点</a:t>
            </a:r>
            <a:r>
              <a:rPr lang="ja-JP" altLang="en-US" sz="1800">
                <a:solidFill>
                  <a:srgbClr val="0000FF"/>
                </a:solidFill>
                <a:latin typeface="UD Digi Kyokasho NK-R" panose="02020400000000000000" pitchFamily="18" charset="-128"/>
                <a:ea typeface="UD Digi Kyokasho NK-R" panose="02020400000000000000" pitchFamily="18" charset="-128"/>
              </a:rPr>
              <a:t>における準備状況についても可能であれば記載</a:t>
            </a:r>
            <a:r>
              <a:rPr lang="ja-JP" altLang="en-US" sz="1800" dirty="0">
                <a:solidFill>
                  <a:srgbClr val="0000FF"/>
                </a:solidFill>
                <a:latin typeface="UD Digi Kyokasho NK-R" panose="02020400000000000000" pitchFamily="18" charset="-128"/>
                <a:ea typeface="UD Digi Kyokasho NK-R" panose="02020400000000000000" pitchFamily="18" charset="-128"/>
              </a:rPr>
              <a:t>してください。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
        <p:nvSpPr>
          <p:cNvPr id="5" name="タイトル 1">
            <a:extLst>
              <a:ext uri="{FF2B5EF4-FFF2-40B4-BE49-F238E27FC236}">
                <a16:creationId xmlns:a16="http://schemas.microsoft.com/office/drawing/2014/main" id="{A7A55306-AE58-455C-7136-1FBE30E5753D}"/>
              </a:ext>
            </a:extLst>
          </p:cNvPr>
          <p:cNvSpPr txBox="1">
            <a:spLocks/>
          </p:cNvSpPr>
          <p:nvPr/>
        </p:nvSpPr>
        <p:spPr>
          <a:xfrm>
            <a:off x="1" y="13692"/>
            <a:ext cx="9140279" cy="640976"/>
          </a:xfrm>
          <a:prstGeom prst="rect">
            <a:avLst/>
          </a:prstGeom>
        </p:spPr>
        <p:txBody>
          <a:bodyPr vert="horz" lIns="91440" tIns="45720" rIns="91440" bIns="45720" rtlCol="0" anchor="ctr">
            <a:noAutofit/>
          </a:bodyPr>
          <a:lstStyle>
            <a:lvl1pPr marL="178594" indent="0" algn="l" defTabSz="514350" rtl="0" eaLnBrk="1" latinLnBrk="0" hangingPunct="1">
              <a:lnSpc>
                <a:spcPct val="90000"/>
              </a:lnSpc>
              <a:spcBef>
                <a:spcPct val="0"/>
              </a:spcBef>
              <a:buNone/>
              <a:tabLst/>
              <a:defRPr kumimoji="1" sz="1800" kern="1200">
                <a:solidFill>
                  <a:schemeClr val="tx1"/>
                </a:solidFill>
                <a:latin typeface="+mj-lt"/>
                <a:ea typeface="+mj-ea"/>
                <a:cs typeface="+mj-cs"/>
              </a:defRPr>
            </a:lvl1pPr>
          </a:lstStyle>
          <a:p>
            <a:r>
              <a:rPr lang="ja-JP" altLang="en-US">
                <a:latin typeface="UD Digi Kyokasho NK-R" panose="02020400000000000000" pitchFamily="18" charset="-128"/>
                <a:ea typeface="UD Digi Kyokasho NK-R" panose="02020400000000000000" pitchFamily="18" charset="-128"/>
              </a:rPr>
              <a:t>４　準備状況</a:t>
            </a:r>
            <a:r>
              <a:rPr lang="en-US" altLang="ja-JP" dirty="0">
                <a:latin typeface="UD Digi Kyokasho NK-R" panose="02020400000000000000" pitchFamily="18" charset="-128"/>
                <a:ea typeface="UD Digi Kyokasho NK-R" panose="02020400000000000000" pitchFamily="18" charset="-128"/>
              </a:rPr>
              <a:t>【</a:t>
            </a:r>
            <a:r>
              <a:rPr lang="ja-JP" altLang="en-US">
                <a:latin typeface="UD Digi Kyokasho NK-R" panose="02020400000000000000" pitchFamily="18" charset="-128"/>
                <a:ea typeface="UD Digi Kyokasho NK-R" panose="02020400000000000000" pitchFamily="18" charset="-128"/>
              </a:rPr>
              <a:t>任意</a:t>
            </a:r>
            <a:r>
              <a:rPr lang="en-US" altLang="ja-JP" dirty="0">
                <a:latin typeface="UD Digi Kyokasho NK-R" panose="02020400000000000000" pitchFamily="18" charset="-128"/>
                <a:ea typeface="UD Digi Kyokasho NK-R" panose="02020400000000000000" pitchFamily="18" charset="-128"/>
              </a:rPr>
              <a:t>】</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Tree>
    <p:extLst>
      <p:ext uri="{BB962C8B-B14F-4D97-AF65-F5344CB8AC3E}">
        <p14:creationId xmlns:p14="http://schemas.microsoft.com/office/powerpoint/2010/main" val="422113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５　先行研究、類似研究の状況</a:t>
            </a:r>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任意</a:t>
            </a:r>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同様のテーマの先行研究や類似研究事例</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について、その状況を記載してください。直接的な競合だけではなく、課題の解決やニーズの充足が期待できる別の方法（間接的な競合）についても、可能</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な限りで記載</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z="1800" smtClean="0"/>
              <a:t>6</a:t>
            </a:fld>
            <a:endParaRPr kumimoji="1" lang="ja-JP" altLang="en-US" sz="1800"/>
          </a:p>
        </p:txBody>
      </p:sp>
    </p:spTree>
    <p:extLst>
      <p:ext uri="{BB962C8B-B14F-4D97-AF65-F5344CB8AC3E}">
        <p14:creationId xmlns:p14="http://schemas.microsoft.com/office/powerpoint/2010/main" val="254204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６　これまでの研究内容</a:t>
            </a:r>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a:t>
            </a:r>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任意</a:t>
            </a:r>
            <a:r>
              <a:rPr lang="en-US" altLang="ja-JP" dirty="0">
                <a:latin typeface="UD Digi Kyokasho NK-R" panose="02020400000000000000" pitchFamily="18" charset="-128"/>
                <a:ea typeface="UD Digi Kyokasho NK-R" panose="02020400000000000000" pitchFamily="18" charset="-128"/>
                <a:cs typeface="メイリオ" panose="020B0604030504040204" pitchFamily="50" charset="-128"/>
              </a:rPr>
              <a:t>】</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この研究の</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基盤</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となる研究シーズ</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がある場合は、その概要と現時点</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での成熟度を記載</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して</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ください。</a:t>
            </a:r>
            <a:endPar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z="1800" smtClean="0"/>
              <a:t>7</a:t>
            </a:fld>
            <a:endParaRPr kumimoji="1" lang="ja-JP" altLang="en-US" sz="1800"/>
          </a:p>
        </p:txBody>
      </p:sp>
    </p:spTree>
    <p:extLst>
      <p:ext uri="{BB962C8B-B14F-4D97-AF65-F5344CB8AC3E}">
        <p14:creationId xmlns:p14="http://schemas.microsoft.com/office/powerpoint/2010/main" val="361700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７　研究倫理</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a:solidFill>
                  <a:srgbClr val="0000FF"/>
                </a:solidFill>
                <a:effectLst/>
                <a:latin typeface="UD Digi Kyokasho NK-R" panose="02020400000000000000" pitchFamily="18" charset="-128"/>
                <a:ea typeface="UD Digi Kyokasho NK-R" panose="02020400000000000000" pitchFamily="18" charset="-128"/>
              </a:rPr>
              <a:t>相手方の同意・協力を必要とする研究、個人情報の取扱いの配慮を必要とする研究、生命倫理・安全対 策に対する取組を必要とする研究など指針・法令等</a:t>
            </a:r>
            <a:r>
              <a:rPr lang="en-US" altLang="ja-JP" sz="1800" dirty="0">
                <a:solidFill>
                  <a:srgbClr val="0000FF"/>
                </a:solidFill>
                <a:effectLst/>
                <a:latin typeface="UD Digi Kyokasho NK-R" panose="02020400000000000000" pitchFamily="18" charset="-128"/>
                <a:ea typeface="UD Digi Kyokasho NK-R" panose="02020400000000000000" pitchFamily="18" charset="-128"/>
              </a:rPr>
              <a:t>(</a:t>
            </a:r>
            <a:r>
              <a:rPr lang="ja-JP" altLang="en-US" sz="1800">
                <a:solidFill>
                  <a:srgbClr val="0000FF"/>
                </a:solidFill>
                <a:effectLst/>
                <a:latin typeface="UD Digi Kyokasho NK-R" panose="02020400000000000000" pitchFamily="18" charset="-128"/>
                <a:ea typeface="UD Digi Kyokasho NK-R" panose="02020400000000000000" pitchFamily="18" charset="-128"/>
              </a:rPr>
              <a:t>国際共同研究を行う国・地域の指針・法令等を含む</a:t>
            </a:r>
            <a:r>
              <a:rPr lang="en-US" altLang="ja-JP" sz="1800" dirty="0">
                <a:solidFill>
                  <a:srgbClr val="0000FF"/>
                </a:solidFill>
                <a:effectLst/>
                <a:latin typeface="UD Digi Kyokasho NK-R" panose="02020400000000000000" pitchFamily="18" charset="-128"/>
                <a:ea typeface="UD Digi Kyokasho NK-R" panose="02020400000000000000" pitchFamily="18" charset="-128"/>
              </a:rPr>
              <a:t>)</a:t>
            </a:r>
            <a:r>
              <a:rPr lang="ja-JP" altLang="en-US" sz="1800">
                <a:solidFill>
                  <a:srgbClr val="0000FF"/>
                </a:solidFill>
                <a:effectLst/>
                <a:latin typeface="UD Digi Kyokasho NK-R" panose="02020400000000000000" pitchFamily="18" charset="-128"/>
                <a:ea typeface="UD Digi Kyokasho NK-R" panose="02020400000000000000" pitchFamily="18" charset="-128"/>
              </a:rPr>
              <a:t>に基づく手続が必要な研究が含まれている場合、講じる対策と措置を記述してください。</a:t>
            </a:r>
            <a:endParaRPr lang="en-US" altLang="ja-JP" sz="1800" dirty="0">
              <a:solidFill>
                <a:srgbClr val="0000FF"/>
              </a:solidFill>
              <a:effectLst/>
              <a:latin typeface="UD Digi Kyokasho NK-R" panose="02020400000000000000" pitchFamily="18" charset="-128"/>
              <a:ea typeface="UD Digi Kyokasho NK-R" panose="02020400000000000000" pitchFamily="18" charset="-128"/>
            </a:endParaRPr>
          </a:p>
          <a:p>
            <a:r>
              <a:rPr lang="ja-JP" altLang="en-US" sz="1800">
                <a:solidFill>
                  <a:srgbClr val="0000FF"/>
                </a:solidFill>
                <a:effectLst/>
                <a:latin typeface="UD Digi Kyokasho NK-R" panose="02020400000000000000" pitchFamily="18" charset="-128"/>
                <a:ea typeface="UD Digi Kyokasho NK-R" panose="02020400000000000000" pitchFamily="18" charset="-128"/>
              </a:rPr>
              <a:t>該当しない場合には、その旨記述してください。 </a:t>
            </a:r>
            <a:endParaRPr lang="ja-JP" altLang="en-US" sz="2000">
              <a:solidFill>
                <a:srgbClr val="0000FF"/>
              </a:solidFill>
              <a:latin typeface="UD Digi Kyokasho NK-R" panose="02020400000000000000" pitchFamily="18" charset="-128"/>
              <a:ea typeface="UD Digi Kyokasho NK-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z="1800" smtClean="0"/>
              <a:t>8</a:t>
            </a:fld>
            <a:endParaRPr kumimoji="1" lang="ja-JP" altLang="en-US" sz="1800"/>
          </a:p>
        </p:txBody>
      </p:sp>
    </p:spTree>
    <p:extLst>
      <p:ext uri="{BB962C8B-B14F-4D97-AF65-F5344CB8AC3E}">
        <p14:creationId xmlns:p14="http://schemas.microsoft.com/office/powerpoint/2010/main" val="341815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a:latin typeface="UD Digi Kyokasho NK-R" panose="02020400000000000000" pitchFamily="18" charset="-128"/>
                <a:ea typeface="UD Digi Kyokasho NK-R" panose="02020400000000000000" pitchFamily="18" charset="-128"/>
                <a:cs typeface="メイリオ" panose="020B0604030504040204" pitchFamily="50" charset="-128"/>
              </a:rPr>
              <a:t>８　研究スケジュール</a:t>
            </a:r>
            <a:endParaRPr lang="ja-JP" altLang="en-US" dirty="0">
              <a:latin typeface="UD Digi Kyokasho NK-R" panose="02020400000000000000" pitchFamily="18" charset="-128"/>
              <a:ea typeface="UD Digi Kyokasho NK-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485900" y="959476"/>
            <a:ext cx="6172200" cy="3394472"/>
          </a:xfrm>
        </p:spPr>
        <p:txBody>
          <a:bodyPr>
            <a:normAutofit/>
          </a:bodyPr>
          <a:lstStyle/>
          <a:p>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現在検討している本事業の計画を、線表などを用い、</a:t>
            </a:r>
            <a:r>
              <a:rPr lang="en-US" altLang="ja-JP"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5W1H</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を明記して記載してください。また、特に実施を希望する時期</a:t>
            </a:r>
            <a:r>
              <a:rPr lang="ja-JP" altLang="en-US" sz="180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がある項目についてはその理由を明記</a:t>
            </a:r>
            <a:r>
              <a:rPr lang="ja-JP" altLang="en-US" sz="1800" dirty="0">
                <a:solidFill>
                  <a:srgbClr val="0000FF"/>
                </a:solidFill>
                <a:latin typeface="UD Digi Kyokasho NK-R" panose="02020400000000000000" pitchFamily="18" charset="-128"/>
                <a:ea typeface="UD Digi Kyokasho NK-R" panose="02020400000000000000" pitchFamily="18" charset="-128"/>
                <a:cs typeface="メイリオ" panose="020B0604030504040204" pitchFamily="50" charset="-128"/>
              </a:rPr>
              <a:t>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theme/theme1.xml><?xml version="1.0" encoding="utf-8"?>
<a:theme xmlns:a="http://schemas.openxmlformats.org/drawingml/2006/main" name="v-sep_Master">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sep_C2応募様式１" id="{A79AA369-C93A-674D-A550-D514D83FA99D}" vid="{C787BABF-1CBA-DE47-91CA-DFC9671938B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v-sep_Master</Template>
  <TotalTime>0</TotalTime>
  <Words>740</Words>
  <Application>Microsoft Office PowerPoint</Application>
  <PresentationFormat>画面に合わせる (16:9)</PresentationFormat>
  <Paragraphs>89</Paragraphs>
  <Slides>12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12</vt:i4>
      </vt:variant>
    </vt:vector>
  </HeadingPairs>
  <TitlesOfParts>
    <vt:vector size="22" baseType="lpstr">
      <vt:lpstr>Hiragino Kaku Gothic StdN W8</vt:lpstr>
      <vt:lpstr>UD Digi Kyokasho NK-R</vt:lpstr>
      <vt:lpstr>UD Digi Kyokasho NP-R</vt:lpstr>
      <vt:lpstr>游ゴシック</vt:lpstr>
      <vt:lpstr>游ゴシック Light</vt:lpstr>
      <vt:lpstr>Arial</vt:lpstr>
      <vt:lpstr>Calibri</vt:lpstr>
      <vt:lpstr>Helvetica</vt:lpstr>
      <vt:lpstr>Wingdings</vt:lpstr>
      <vt:lpstr>v-sep_Master</vt:lpstr>
      <vt:lpstr>【研究課題名】 【研究代表者名・所属機関】</vt:lpstr>
      <vt:lpstr>1　研究目的</vt:lpstr>
      <vt:lpstr>２　本研究で解決したい課題/着想に至った経緯</vt:lpstr>
      <vt:lpstr>３　研究方法と実施内容</vt:lpstr>
      <vt:lpstr>PowerPoint プレゼンテーション</vt:lpstr>
      <vt:lpstr>５　先行研究、類似研究の状況【任意】</vt:lpstr>
      <vt:lpstr>６　これまでの研究内容【任意】</vt:lpstr>
      <vt:lpstr>７　研究倫理</vt:lpstr>
      <vt:lpstr>８　研究スケジュール</vt:lpstr>
      <vt:lpstr>９　研究体制・メンバーの経歴</vt:lpstr>
      <vt:lpstr>　10 研究予算書案</vt:lpstr>
      <vt:lpstr>1１　 V-SEPに期待する支援内容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2025-04-04T08:40:26Z</cp:lastPrinted>
  <dcterms:modified xsi:type="dcterms:W3CDTF">2025-04-16T08:57:23Z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2023-11-28T04:15:46Z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62bd8410-fcb3-4891-b828-3d8c082e26dc</vt:lpwstr>
  </property>
  <property fmtid="{D5CDD505-2E9C-101B-9397-08002B2CF9AE}" pid="8" name="MSIP_Label_ea60d57e-af5b-4752-ac57-3e4f28ca11dc_ContentBits">
    <vt:lpwstr>0</vt:lpwstr>
  </property>
</Properties>
</file>